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6858000" cx="12192000"/>
  <p:notesSz cx="6858000" cy="9144000"/>
  <p:embeddedFontLst>
    <p:embeddedFont>
      <p:font typeface="Play"/>
      <p:regular r:id="rId138"/>
      <p:bold r:id="rId139"/>
    </p:embeddedFont>
    <p:embeddedFont>
      <p:font typeface="Proxima Nova"/>
      <p:regular r:id="rId140"/>
      <p:bold r:id="rId141"/>
      <p:italic r:id="rId142"/>
      <p:boldItalic r:id="rId143"/>
    </p:embeddedFont>
    <p:embeddedFont>
      <p:font typeface="Roboto"/>
      <p:regular r:id="rId144"/>
      <p:bold r:id="rId145"/>
      <p:italic r:id="rId146"/>
      <p:boldItalic r:id="rId147"/>
    </p:embeddedFont>
    <p:embeddedFont>
      <p:font typeface="Montserrat"/>
      <p:regular r:id="rId148"/>
      <p:bold r:id="rId149"/>
      <p:italic r:id="rId150"/>
      <p:boldItalic r:id="rId1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2" roundtripDataSignature="AMtx7mihQYTrR9GxtnZI6KqDPiA0buLn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5A5DEA-1B02-4A79-9EF3-E014431F090E}">
  <a:tblStyle styleId="{715A5DEA-1B02-4A79-9EF3-E014431F090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Montserrat-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Montserrat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regular.fntdata"/><Relationship Id="rId9" Type="http://schemas.openxmlformats.org/officeDocument/2006/relationships/slide" Target="slides/slide4.xml"/><Relationship Id="rId143" Type="http://schemas.openxmlformats.org/officeDocument/2006/relationships/font" Target="fonts/ProximaNova-boldItalic.fntdata"/><Relationship Id="rId142" Type="http://schemas.openxmlformats.org/officeDocument/2006/relationships/font" Target="fonts/ProximaNova-italic.fntdata"/><Relationship Id="rId141" Type="http://schemas.openxmlformats.org/officeDocument/2006/relationships/font" Target="fonts/ProximaNova-bold.fntdata"/><Relationship Id="rId140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Roboto-boldItalic.fntdata"/><Relationship Id="rId6" Type="http://schemas.openxmlformats.org/officeDocument/2006/relationships/slide" Target="slides/slide1.xml"/><Relationship Id="rId146" Type="http://schemas.openxmlformats.org/officeDocument/2006/relationships/font" Target="fonts/Roboto-italic.fntdata"/><Relationship Id="rId7" Type="http://schemas.openxmlformats.org/officeDocument/2006/relationships/slide" Target="slides/slide2.xml"/><Relationship Id="rId145" Type="http://schemas.openxmlformats.org/officeDocument/2006/relationships/font" Target="fonts/Roboto-bold.fntdata"/><Relationship Id="rId8" Type="http://schemas.openxmlformats.org/officeDocument/2006/relationships/slide" Target="slides/slide3.xml"/><Relationship Id="rId144" Type="http://schemas.openxmlformats.org/officeDocument/2006/relationships/font" Target="fonts/Roboto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Play-bold.fntdata"/><Relationship Id="rId138" Type="http://schemas.openxmlformats.org/officeDocument/2006/relationships/font" Target="fonts/Play-regular.fntdata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2" Type="http://customschemas.google.com/relationships/presentationmetadata" Target="metadata"/><Relationship Id="rId151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ef093d4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0ef093d4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30ef093d4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79733214b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279733214b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279733214b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27ce283339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g327ce283339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8" name="Google Shape;1678;g327ce283339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327a3fe3e2c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8" name="Google Shape;1688;g327a3fe3e2c_2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g327a3fe3e2c_2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27a3fe3e2c_2_1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6" name="Google Shape;1696;g327a3fe3e2c_2_1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7" name="Google Shape;1697;g327a3fe3e2c_2_18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27a3fe3e2c_2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0" name="Google Shape;1710;g327a3fe3e2c_2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Смотрим, есть ли причинно-следственные связи. Если да, то выстраиваем их от следствия к причине.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1" name="Google Shape;1711;g327a3fe3e2c_2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27e7972f2e_4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g327e7972f2e_4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Смотрим, есть ли причинно-следственные связи. Если да, то выстраиваем их от следствия к причине.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3" name="Google Shape;1723;g327e7972f2e_4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27e7972f2e_4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8" name="Google Shape;1738;g327e7972f2e_4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Смотрим, есть ли причинно-следственные связи. Если да, то выстраиваем их от следствия к причине.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9" name="Google Shape;1739;g327e7972f2e_4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27a3fe3e2c_2_8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g327a3fe3e2c_2_8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0" name="Google Shape;1760;g327a3fe3e2c_2_8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27a3fe3e2c_2_10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9" name="Google Shape;1769;g327a3fe3e2c_2_10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Когда дерево достаточно большое, необходимо выделить три уровня власти над обстоятельствами</a:t>
            </a:r>
            <a:endParaRPr/>
          </a:p>
        </p:txBody>
      </p:sp>
      <p:sp>
        <p:nvSpPr>
          <p:cNvPr id="1770" name="Google Shape;1770;g327a3fe3e2c_2_10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27a3fe3e2c_2_1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7" name="Google Shape;1777;g327a3fe3e2c_2_1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Просматриваем все теги “проверить” и выписываем вопросы и задачи на проверку</a:t>
            </a:r>
            <a:endParaRPr/>
          </a:p>
        </p:txBody>
      </p:sp>
      <p:sp>
        <p:nvSpPr>
          <p:cNvPr id="1778" name="Google Shape;1778;g327a3fe3e2c_2_1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27e7972f2e_4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g327e7972f2e_4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Смотрим, есть ли причинно-следственные связи. Если да, то выстраиваем их от следствия к причине.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7" name="Google Shape;1787;g327e7972f2e_4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50d92a024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250d92a024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250d92a024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327a3fe3e2c_2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g327a3fe3e2c_2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3" name="Google Shape;1813;g327a3fe3e2c_2_1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27a3fe3e2c_2_1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9" name="Google Shape;1819;g327a3fe3e2c_2_1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0" name="Google Shape;1820;g327a3fe3e2c_2_1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27e7972f2e_4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7" name="Google Shape;1827;g327e7972f2e_4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Смотрим, есть ли причинно-следственные связи. Если да, то выстраиваем их от следствия к причине.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8" name="Google Shape;1828;g327e7972f2e_4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327e7972f2e_4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4" name="Google Shape;1854;g327e7972f2e_4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Просматриваем все теги “проверить” и выписываем вопросы и задачи на проверку</a:t>
            </a:r>
            <a:endParaRPr/>
          </a:p>
        </p:txBody>
      </p:sp>
      <p:sp>
        <p:nvSpPr>
          <p:cNvPr id="1855" name="Google Shape;1855;g327e7972f2e_4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250d92a024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g3250d92a024_1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3" name="Google Shape;1863;g3250d92a024_1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27ce283339_0_10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0" name="Google Shape;1870;g327ce283339_0_10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1" name="Google Shape;1871;g327ce283339_0_10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27ce283339_0_10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g327ce283339_0_10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0" name="Google Shape;1890;g327ce283339_0_10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27ce283339_0_1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1" name="Google Shape;2111;g327ce283339_0_1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2" name="Google Shape;2112;g327ce283339_0_1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27ce283339_0_1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3" name="Google Shape;2333;g327ce283339_0_1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4" name="Google Shape;2334;g327ce283339_0_1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3250d92a024_1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2" name="Google Shape;2342;g3250d92a024_1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3" name="Google Shape;2343;g3250d92a024_1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7c31bef92_1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27c31bef92_1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27c31bef92_1_7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327b7e96f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0" name="Google Shape;2350;g327b7e96f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1" name="Google Shape;2351;g327b7e96f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327b7e96f6b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4" name="Google Shape;2364;g327b7e96f6b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5" name="Google Shape;2365;g327b7e96f6b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327b7e96f6b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2" name="Google Shape;2372;g327b7e96f6b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3" name="Google Shape;2373;g327b7e96f6b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27b7e96f6b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0" name="Google Shape;2380;g327b7e96f6b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1" name="Google Shape;2381;g327b7e96f6b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27b7e96f6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g327b7e96f6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2" name="Google Shape;2402;g327b7e96f6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27b7e96f6b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5" name="Google Shape;2415;g327b7e96f6b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6" name="Google Shape;2416;g327b7e96f6b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27ce283339_0_1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3" name="Google Shape;2423;g327ce283339_0_1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4" name="Google Shape;2424;g327ce283339_0_1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27ce283339_0_1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1" name="Google Shape;2431;g327ce283339_0_15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2" name="Google Shape;2432;g327ce283339_0_15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327ce283339_0_1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2" name="Google Shape;2452;g327ce283339_0_16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3" name="Google Shape;2453;g327ce283339_0_16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327ce283339_0_17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7" name="Google Shape;2477;g327ce283339_0_17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8" name="Google Shape;2478;g327ce283339_0_17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7c31bef92_1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27c31bef92_1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327c31bef92_1_7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250d92a024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6" name="Google Shape;2486;g3250d92a024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7" name="Google Shape;2487;g3250d92a024_1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32827c7451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4" name="Google Shape;2494;g32827c7451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5" name="Google Shape;2495;g32827c7451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2f8798d38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8" name="Google Shape;2508;g32f8798d38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9" name="Google Shape;2509;g32f8798d38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7c31bef92_1_8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27c31bef92_1_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27c31bef92_1_8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7c31bef92_1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27c31bef92_1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27c31bef92_1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7c31bef92_1_8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27c31bef92_1_8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327c31bef92_1_8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7c31bef92_1_7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27c31bef92_1_7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327c31bef92_1_7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27c31bef92_1_9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27c31bef92_1_9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327c31bef92_1_9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7c31bef92_1_9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27c31bef92_1_9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327c31bef92_1_9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50d92a024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250d92a024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250d92a024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7c31bef92_1_9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27c31bef92_1_9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327c31bef92_1_9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7c31bef92_1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27c31bef92_1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327c31bef92_1_9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27c31bef92_1_9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27c31bef92_1_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327c31bef92_1_9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27c31bef92_1_10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27c31bef92_1_1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327c31bef92_1_10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7c31bef92_1_9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327c31bef92_1_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327c31bef92_1_9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27c31bef92_1_9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327c31bef92_1_9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327c31bef92_1_9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7ce283339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27ce283339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327ce283339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7ce283339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27ce283339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327ce283339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7ce283339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27ce283339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27ce283339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7ce283339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327ce283339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327ce283339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7973321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27973321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279733214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27ce283339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27ce283339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327ce283339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7ce283339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27ce283339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327ce283339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7ce283339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27ce283339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27ce283339_0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7ce283339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27ce283339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327ce283339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250d92a024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250d92a024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3250d92a024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27ce283339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27ce283339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327ce283339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27ce283339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327ce283339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327ce283339_0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27ce283339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27ce283339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6" name="Google Shape;696;g327ce283339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27ce283339_0_10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327ce283339_0_10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327ce283339_0_10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7ce283339_0_10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327ce283339_0_10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327ce283339_0_10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79733214b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279733214b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3279733214b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27ce283339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327ce283339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g327ce283339_0_3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27ce283339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327ce283339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327ce283339_0_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27ce283339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27ce283339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327ce283339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50d92a024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3250d92a024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g3250d92a024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27ce283339_0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327ce283339_0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1" name="Google Shape;771;g327ce283339_0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27ce283339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327ce283339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g327ce283339_0_4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27ce283339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27ce283339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327ce283339_0_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27ce283339_0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327ce283339_0_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327ce283339_0_4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27ce283339_0_7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327ce283339_0_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3" name="Google Shape;823;g327ce283339_0_7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250d92a024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3250d92a024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3250d92a024_1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79733214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279733214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279733214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27ce283339_0_9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27ce283339_0_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327ce283339_0_9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27ce283339_0_9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327ce283339_0_9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327ce283339_0_9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27ce283339_0_6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327ce283339_0_6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g327ce283339_0_6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27ce283339_0_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327ce283339_0_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g327ce283339_0_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2c689a87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32c689a87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32c689a87d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2c689a87db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32c689a87db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32c689a87db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27ce283339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327ce283339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7" name="Google Shape;1027;g327ce283339_0_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27ce283339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327ce283339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5" name="Google Shape;1035;g327ce283339_0_4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27ce283339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327ce283339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2" name="Google Shape;1082;g327ce283339_0_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250d92a024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3250d92a024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1" name="Google Shape;1111;g3250d92a024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79733214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279733214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279733214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27c31bef9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327c31bef9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327c31bef9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27c31bef92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327c31bef92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0" name="Google Shape;1140;g327c31bef92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27c31bef92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327c31bef92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1" name="Google Shape;1161;g327c31bef92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27c31bef92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327c31bef92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g327c31bef92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27c31bef92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327c31bef92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2" name="Google Shape;1212;g327c31bef92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27c31bef92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27c31bef92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g327c31bef92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27c31bef92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327c31bef92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8" name="Google Shape;1228;g327c31bef92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27c31bef92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4" name="Google Shape;1254;g327c31bef92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5" name="Google Shape;1255;g327c31bef92_1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7c31bef92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g327c31bef92_1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6" name="Google Shape;1276;g327c31bef92_1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27c31bef92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327c31bef92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5" name="Google Shape;1295;g327c31bef92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79733214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279733214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279733214b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27c31bef92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g327c31bef92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4" name="Google Shape;1314;g327c31bef92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27c31bef92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g327c31bef92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g327c31bef92_1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27c31bef92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327c31bef92_1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1" name="Google Shape;1331;g327c31bef92_1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27c31bef92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g327c31bef92_1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5" name="Google Shape;1355;g327c31bef92_1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27c31bef92_1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g327c31bef92_1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g327c31bef92_1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27c31bef92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g327c31bef92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2" name="Google Shape;1402;g327c31bef92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27c31bef92_1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g327c31bef92_1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g327c31bef92_1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27ce283339_0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g327ce283339_0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9" name="Google Shape;1429;g327ce283339_0_6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2f9237d0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g32f9237d0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g32f9237d05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2f9237d05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32f9237d05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6" name="Google Shape;1446;g32f9237d05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79733214b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279733214b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279733214b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2f9237d05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9" name="Google Shape;1459;g32f9237d05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0" name="Google Shape;1460;g32f9237d05a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250d92a024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g3250d92a024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4" name="Google Shape;1474;g3250d92a024_1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27a3fe3e2c_4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g327a3fe3e2c_4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2" name="Google Shape;1482;g327a3fe3e2c_4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27a3fe3e2c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1" name="Google Shape;1491;g327a3fe3e2c_4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2" name="Google Shape;1492;g327a3fe3e2c_4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27a3fe3e2c_4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g327a3fe3e2c_4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2" name="Google Shape;1502;g327a3fe3e2c_4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27a3fe3e2c_4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1" name="Google Shape;1511;g327a3fe3e2c_4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2" name="Google Shape;1512;g327a3fe3e2c_4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327a3fe3e2c_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g327a3fe3e2c_4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2" name="Google Shape;1522;g327a3fe3e2c_4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27a3fe3e2c_4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g327a3fe3e2c_4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2" name="Google Shape;1532;g327a3fe3e2c_4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27a3fe3e2c_4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g327a3fe3e2c_4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1" name="Google Shape;1541;g327a3fe3e2c_4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27a3fe3e2c_4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g327a3fe3e2c_4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3" name="Google Shape;1553;g327a3fe3e2c_4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79733214b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279733214b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279733214b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27a3fe3e2c_4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g327a3fe3e2c_4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1" name="Google Shape;1571;g327a3fe3e2c_4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27a3fe3e2c_4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g327a3fe3e2c_4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1" name="Google Shape;1581;g327a3fe3e2c_4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327812aae7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g327812aae7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0" name="Google Shape;1590;g327812aae7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27ce283339_0_1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8" name="Google Shape;1608;g327ce283339_0_1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9" name="Google Shape;1609;g327ce283339_0_1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27ce283339_0_1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7" name="Google Shape;1627;g327ce283339_0_1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8" name="Google Shape;1628;g327ce283339_0_1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26a031632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g326a031632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g326a031632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279d0e221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g3279d0e221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5" name="Google Shape;1645;g3279d0e221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327a3fe3e2c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g327a3fe3e2c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3" name="Google Shape;1653;g327a3fe3e2c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27e7972f2e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g327e7972f2e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2" name="Google Shape;1662;g327e7972f2e_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27a3fe3e2c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9" name="Google Shape;1669;g327a3fe3e2c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0" name="Google Shape;1670;g327a3fe3e2c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76d32ef4c_0_774"/>
          <p:cNvSpPr txBox="1"/>
          <p:nvPr>
            <p:ph type="title"/>
          </p:nvPr>
        </p:nvSpPr>
        <p:spPr>
          <a:xfrm>
            <a:off x="729013" y="847148"/>
            <a:ext cx="5367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g3276d32ef4c_0_774"/>
          <p:cNvSpPr txBox="1"/>
          <p:nvPr>
            <p:ph idx="12" type="sldNum"/>
          </p:nvPr>
        </p:nvSpPr>
        <p:spPr>
          <a:xfrm>
            <a:off x="729012" y="6209980"/>
            <a:ext cx="696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roxima Nova"/>
              <a:buNone/>
              <a:defRPr b="0" i="0" sz="1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" name="Google Shape;24;g3276d32ef4c_0_774"/>
          <p:cNvSpPr txBox="1"/>
          <p:nvPr/>
        </p:nvSpPr>
        <p:spPr>
          <a:xfrm>
            <a:off x="729012" y="356137"/>
            <a:ext cx="53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Академия наставников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g3276d32ef4c_0_774">
            <a:hlinkClick action="ppaction://hlinkshowjump?jump=firstslide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0587" y="418435"/>
            <a:ext cx="152401" cy="1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276d32ef4c_0_10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3276d32ef4c_0_10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g3276d32ef4c_0_10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2DC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9.gif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58.png"/><Relationship Id="rId5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5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ef093d4a0_0_0"/>
          <p:cNvSpPr/>
          <p:nvPr/>
        </p:nvSpPr>
        <p:spPr>
          <a:xfrm>
            <a:off x="0" y="40209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30ef093d4a0_0_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0ef093d4a0_0_0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/>
              <a:t>ПРОЕКТНАЯ ДЕЯТЕЛЬНОСТЬ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79733214b_0_261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3279733214b_0_261"/>
          <p:cNvPicPr preferRelativeResize="0"/>
          <p:nvPr/>
        </p:nvPicPr>
        <p:blipFill rotWithShape="1">
          <a:blip r:embed="rId3">
            <a:alphaModFix/>
          </a:blip>
          <a:srcRect b="0" l="14552" r="40628" t="0"/>
          <a:stretch/>
        </p:blipFill>
        <p:spPr>
          <a:xfrm>
            <a:off x="7005975" y="1653000"/>
            <a:ext cx="476002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279733214b_0_261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279733214b_0_261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НАЧИНАЕМ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279733214b_0_261"/>
          <p:cNvSpPr txBox="1"/>
          <p:nvPr/>
        </p:nvSpPr>
        <p:spPr>
          <a:xfrm>
            <a:off x="785800" y="1653000"/>
            <a:ext cx="595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ЗАПОЛНИТЕ </a:t>
            </a: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СВОЮ ДЕТАЛЬ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НАЙДИТЕ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(ПОЧТИ) СОВПАДЕНИЯ </a:t>
            </a:r>
            <a:b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ДРУГИМИ УЧАСТНИКАМИ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ЗАСТЕПЛЕРЬТЕСЬ И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СОБЕРИТЕ </a:t>
            </a: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САМЫЙ БОЛЬШОЙ ПАЗЛ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279733214b_0_261"/>
          <p:cNvSpPr txBox="1"/>
          <p:nvPr/>
        </p:nvSpPr>
        <p:spPr>
          <a:xfrm>
            <a:off x="8424950" y="3275100"/>
            <a:ext cx="1283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279733214b_0_261"/>
          <p:cNvSpPr/>
          <p:nvPr/>
        </p:nvSpPr>
        <p:spPr>
          <a:xfrm>
            <a:off x="785800" y="5815397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Опыт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279733214b_0_261"/>
          <p:cNvSpPr/>
          <p:nvPr/>
        </p:nvSpPr>
        <p:spPr>
          <a:xfrm>
            <a:off x="2836850" y="5061622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Вещи и предметы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279733214b_0_261"/>
          <p:cNvSpPr/>
          <p:nvPr/>
        </p:nvSpPr>
        <p:spPr>
          <a:xfrm>
            <a:off x="776225" y="5059625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Убеждения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279733214b_0_261"/>
          <p:cNvSpPr/>
          <p:nvPr/>
        </p:nvSpPr>
        <p:spPr>
          <a:xfrm>
            <a:off x="4916625" y="5061622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Интересы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279733214b_0_261"/>
          <p:cNvSpPr/>
          <p:nvPr/>
        </p:nvSpPr>
        <p:spPr>
          <a:xfrm>
            <a:off x="2846425" y="5815398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География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279733214b_0_261"/>
          <p:cNvSpPr/>
          <p:nvPr/>
        </p:nvSpPr>
        <p:spPr>
          <a:xfrm>
            <a:off x="4926200" y="5815398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Работа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279733214b_0_261"/>
          <p:cNvSpPr txBox="1"/>
          <p:nvPr/>
        </p:nvSpPr>
        <p:spPr>
          <a:xfrm>
            <a:off x="7227613" y="3792450"/>
            <a:ext cx="12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ЧТО-ТО</a:t>
            </a:r>
            <a:b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ВАС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279733214b_0_261"/>
          <p:cNvSpPr txBox="1"/>
          <p:nvPr/>
        </p:nvSpPr>
        <p:spPr>
          <a:xfrm>
            <a:off x="9708350" y="3792450"/>
            <a:ext cx="12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ЧТО-ТО</a:t>
            </a:r>
            <a:b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ВАС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279733214b_0_261"/>
          <p:cNvSpPr txBox="1"/>
          <p:nvPr/>
        </p:nvSpPr>
        <p:spPr>
          <a:xfrm>
            <a:off x="8364600" y="5417850"/>
            <a:ext cx="14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ЧТО-ТО</a:t>
            </a:r>
            <a:b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ВАС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279733214b_0_261"/>
          <p:cNvSpPr txBox="1"/>
          <p:nvPr/>
        </p:nvSpPr>
        <p:spPr>
          <a:xfrm>
            <a:off x="8186900" y="2167050"/>
            <a:ext cx="182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ЧТО-ТО</a:t>
            </a:r>
            <a:b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ВАС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279733214b_0_261"/>
          <p:cNvSpPr/>
          <p:nvPr/>
        </p:nvSpPr>
        <p:spPr>
          <a:xfrm>
            <a:off x="8933050" y="3700050"/>
            <a:ext cx="244500" cy="244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g3279733214b_0_261"/>
          <p:cNvCxnSpPr>
            <a:stCxn id="270" idx="4"/>
          </p:cNvCxnSpPr>
          <p:nvPr/>
        </p:nvCxnSpPr>
        <p:spPr>
          <a:xfrm>
            <a:off x="9055300" y="3944550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g3279733214b_0_261"/>
          <p:cNvCxnSpPr/>
          <p:nvPr/>
        </p:nvCxnSpPr>
        <p:spPr>
          <a:xfrm flipH="1">
            <a:off x="8885125" y="4374700"/>
            <a:ext cx="1701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g3279733214b_0_261"/>
          <p:cNvCxnSpPr/>
          <p:nvPr/>
        </p:nvCxnSpPr>
        <p:spPr>
          <a:xfrm>
            <a:off x="9058750" y="4378225"/>
            <a:ext cx="1656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g3279733214b_0_261"/>
          <p:cNvCxnSpPr/>
          <p:nvPr/>
        </p:nvCxnSpPr>
        <p:spPr>
          <a:xfrm flipH="1" rot="10800000">
            <a:off x="9055225" y="3985825"/>
            <a:ext cx="229200" cy="1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g3279733214b_0_261"/>
          <p:cNvCxnSpPr/>
          <p:nvPr/>
        </p:nvCxnSpPr>
        <p:spPr>
          <a:xfrm rot="10800000">
            <a:off x="8863525" y="4007425"/>
            <a:ext cx="1917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3279733214b_0_261"/>
          <p:cNvSpPr/>
          <p:nvPr/>
        </p:nvSpPr>
        <p:spPr>
          <a:xfrm rot="-5400000">
            <a:off x="9024550" y="4349284"/>
            <a:ext cx="61500" cy="63000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27ce283339_3_10"/>
          <p:cNvSpPr/>
          <p:nvPr/>
        </p:nvSpPr>
        <p:spPr>
          <a:xfrm>
            <a:off x="410100" y="1630700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g327ce283339_3_10"/>
          <p:cNvSpPr txBox="1"/>
          <p:nvPr/>
        </p:nvSpPr>
        <p:spPr>
          <a:xfrm>
            <a:off x="426000" y="392119"/>
            <a:ext cx="831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2. Формулируем вопрос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g327ce283339_3_10"/>
          <p:cNvSpPr/>
          <p:nvPr/>
        </p:nvSpPr>
        <p:spPr>
          <a:xfrm>
            <a:off x="1994700" y="1806925"/>
            <a:ext cx="8202600" cy="11292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люди на сортируют мусор?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327ce283339_3_10"/>
          <p:cNvSpPr/>
          <p:nvPr/>
        </p:nvSpPr>
        <p:spPr>
          <a:xfrm>
            <a:off x="3190150" y="4271025"/>
            <a:ext cx="6120000" cy="11292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очему жители моего района не сортируют мусор?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g327ce283339_3_10"/>
          <p:cNvSpPr/>
          <p:nvPr/>
        </p:nvSpPr>
        <p:spPr>
          <a:xfrm>
            <a:off x="3685650" y="5539075"/>
            <a:ext cx="5246100" cy="800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327ce283339_3_10"/>
          <p:cNvSpPr/>
          <p:nvPr/>
        </p:nvSpPr>
        <p:spPr>
          <a:xfrm>
            <a:off x="2808700" y="3074975"/>
            <a:ext cx="6882900" cy="10572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спальных районов Москвы не сортируют мусор?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27a3fe3e2c_2_113"/>
          <p:cNvSpPr/>
          <p:nvPr/>
        </p:nvSpPr>
        <p:spPr>
          <a:xfrm>
            <a:off x="426000" y="1548550"/>
            <a:ext cx="11353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g327a3fe3e2c_2_113"/>
          <p:cNvSpPr txBox="1"/>
          <p:nvPr/>
        </p:nvSpPr>
        <p:spPr>
          <a:xfrm>
            <a:off x="323325" y="125200"/>
            <a:ext cx="1069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3. Выписываем причины - обстоятельства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g327a3fe3e2c_2_113"/>
          <p:cNvSpPr/>
          <p:nvPr/>
        </p:nvSpPr>
        <p:spPr>
          <a:xfrm>
            <a:off x="1227150" y="1967350"/>
            <a:ext cx="9109800" cy="2000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3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Выписываем гипотетические ответы на вопросы. </a:t>
            </a:r>
            <a:endParaRPr b="0" i="0" sz="3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3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1 ответ – 1 стикер</a:t>
            </a:r>
            <a:endParaRPr b="0" i="0" sz="3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27a3fe3e2c_2_1848"/>
          <p:cNvSpPr/>
          <p:nvPr/>
        </p:nvSpPr>
        <p:spPr>
          <a:xfrm>
            <a:off x="456800" y="1538275"/>
            <a:ext cx="113412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g327a3fe3e2c_2_1848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Неверные формулировки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g327a3fe3e2c_2_1848"/>
          <p:cNvSpPr/>
          <p:nvPr/>
        </p:nvSpPr>
        <p:spPr>
          <a:xfrm>
            <a:off x="7987867" y="4394172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Невнимательность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327a3fe3e2c_2_1848"/>
          <p:cNvSpPr/>
          <p:nvPr/>
        </p:nvSpPr>
        <p:spPr>
          <a:xfrm>
            <a:off x="4601969" y="3574699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Отсутствие понимания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g327a3fe3e2c_2_1848"/>
          <p:cNvSpPr/>
          <p:nvPr/>
        </p:nvSpPr>
        <p:spPr>
          <a:xfrm>
            <a:off x="4571968" y="5076816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Технологии упаковки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g327a3fe3e2c_2_1848"/>
          <p:cNvSpPr/>
          <p:nvPr/>
        </p:nvSpPr>
        <p:spPr>
          <a:xfrm>
            <a:off x="7979802" y="2654397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Недостаточно огласки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g327a3fe3e2c_2_1848"/>
          <p:cNvSpPr/>
          <p:nvPr/>
        </p:nvSpPr>
        <p:spPr>
          <a:xfrm>
            <a:off x="4662908" y="1874250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Состояние “мне все должны”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g327a3fe3e2c_2_1848"/>
          <p:cNvSpPr/>
          <p:nvPr/>
        </p:nvSpPr>
        <p:spPr>
          <a:xfrm>
            <a:off x="1357125" y="4199151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Ничего не хотят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g327a3fe3e2c_2_1848"/>
          <p:cNvSpPr/>
          <p:nvPr/>
        </p:nvSpPr>
        <p:spPr>
          <a:xfrm>
            <a:off x="1380799" y="2556879"/>
            <a:ext cx="2383500" cy="962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Тут затык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27a3fe3e2c_2_285"/>
          <p:cNvSpPr/>
          <p:nvPr/>
        </p:nvSpPr>
        <p:spPr>
          <a:xfrm>
            <a:off x="426000" y="1548550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g327a3fe3e2c_2_285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4. Строим связи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327a3fe3e2c_2_285"/>
          <p:cNvSpPr/>
          <p:nvPr/>
        </p:nvSpPr>
        <p:spPr>
          <a:xfrm>
            <a:off x="4252374" y="2093325"/>
            <a:ext cx="3919800" cy="1171500"/>
          </a:xfrm>
          <a:prstGeom prst="roundRect">
            <a:avLst>
              <a:gd fmla="val 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g327a3fe3e2c_2_285"/>
          <p:cNvSpPr/>
          <p:nvPr/>
        </p:nvSpPr>
        <p:spPr>
          <a:xfrm>
            <a:off x="7609926" y="3767625"/>
            <a:ext cx="2529300" cy="1257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думают о проблеме с пластиком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g327a3fe3e2c_2_285"/>
          <p:cNvSpPr/>
          <p:nvPr/>
        </p:nvSpPr>
        <p:spPr>
          <a:xfrm>
            <a:off x="2155975" y="3689775"/>
            <a:ext cx="27240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Думают, что могут на что-то повлиять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8" name="Google Shape;1718;g327a3fe3e2c_2_285"/>
          <p:cNvCxnSpPr>
            <a:stCxn id="1715" idx="2"/>
            <a:endCxn id="1717" idx="0"/>
          </p:cNvCxnSpPr>
          <p:nvPr/>
        </p:nvCxnSpPr>
        <p:spPr>
          <a:xfrm flipH="1">
            <a:off x="3517974" y="3264825"/>
            <a:ext cx="269430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9" name="Google Shape;1719;g327a3fe3e2c_2_285"/>
          <p:cNvCxnSpPr>
            <a:stCxn id="1715" idx="2"/>
            <a:endCxn id="1716" idx="0"/>
          </p:cNvCxnSpPr>
          <p:nvPr/>
        </p:nvCxnSpPr>
        <p:spPr>
          <a:xfrm>
            <a:off x="6212274" y="3264825"/>
            <a:ext cx="2662200" cy="5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27e7972f2e_4_25"/>
          <p:cNvSpPr/>
          <p:nvPr/>
        </p:nvSpPr>
        <p:spPr>
          <a:xfrm>
            <a:off x="426000" y="1548550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g327e7972f2e_4_25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5. Проверяем на достаточность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g327e7972f2e_4_25"/>
          <p:cNvSpPr/>
          <p:nvPr/>
        </p:nvSpPr>
        <p:spPr>
          <a:xfrm>
            <a:off x="4047524" y="1795475"/>
            <a:ext cx="3919800" cy="1171500"/>
          </a:xfrm>
          <a:prstGeom prst="roundRect">
            <a:avLst>
              <a:gd fmla="val 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g327e7972f2e_4_25"/>
          <p:cNvSpPr/>
          <p:nvPr/>
        </p:nvSpPr>
        <p:spPr>
          <a:xfrm>
            <a:off x="7061076" y="3254962"/>
            <a:ext cx="2529300" cy="1257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думают о проблеме с пластиком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g327e7972f2e_4_25"/>
          <p:cNvSpPr/>
          <p:nvPr/>
        </p:nvSpPr>
        <p:spPr>
          <a:xfrm>
            <a:off x="2217200" y="3201012"/>
            <a:ext cx="27240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Думают, что могут на что-то повлиять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0" name="Google Shape;1730;g327e7972f2e_4_25"/>
          <p:cNvCxnSpPr>
            <a:stCxn id="1727" idx="2"/>
            <a:endCxn id="1729" idx="0"/>
          </p:cNvCxnSpPr>
          <p:nvPr/>
        </p:nvCxnSpPr>
        <p:spPr>
          <a:xfrm flipH="1">
            <a:off x="3579224" y="2966975"/>
            <a:ext cx="2428200" cy="2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1" name="Google Shape;1731;g327e7972f2e_4_25"/>
          <p:cNvCxnSpPr>
            <a:stCxn id="1727" idx="2"/>
            <a:endCxn id="1728" idx="0"/>
          </p:cNvCxnSpPr>
          <p:nvPr/>
        </p:nvCxnSpPr>
        <p:spPr>
          <a:xfrm>
            <a:off x="6007424" y="2966975"/>
            <a:ext cx="23184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2" name="Google Shape;1732;g327e7972f2e_4_25"/>
          <p:cNvSpPr/>
          <p:nvPr/>
        </p:nvSpPr>
        <p:spPr>
          <a:xfrm>
            <a:off x="4551075" y="4847725"/>
            <a:ext cx="2912700" cy="13944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понимают, с какой скоростью он накапливается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g327e7972f2e_4_25"/>
          <p:cNvSpPr/>
          <p:nvPr/>
        </p:nvSpPr>
        <p:spPr>
          <a:xfrm>
            <a:off x="8688300" y="4847725"/>
            <a:ext cx="29127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знают, что с пластиком происходит после выброса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4" name="Google Shape;1734;g327e7972f2e_4_25"/>
          <p:cNvCxnSpPr>
            <a:stCxn id="1728" idx="2"/>
            <a:endCxn id="1732" idx="0"/>
          </p:cNvCxnSpPr>
          <p:nvPr/>
        </p:nvCxnSpPr>
        <p:spPr>
          <a:xfrm flipH="1">
            <a:off x="6007326" y="4511962"/>
            <a:ext cx="231840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5" name="Google Shape;1735;g327e7972f2e_4_25"/>
          <p:cNvCxnSpPr>
            <a:stCxn id="1728" idx="2"/>
            <a:endCxn id="1733" idx="0"/>
          </p:cNvCxnSpPr>
          <p:nvPr/>
        </p:nvCxnSpPr>
        <p:spPr>
          <a:xfrm>
            <a:off x="8325726" y="4511962"/>
            <a:ext cx="181890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27e7972f2e_4_43"/>
          <p:cNvSpPr/>
          <p:nvPr/>
        </p:nvSpPr>
        <p:spPr>
          <a:xfrm>
            <a:off x="426000" y="1548550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g327e7972f2e_4_43"/>
          <p:cNvSpPr txBox="1"/>
          <p:nvPr/>
        </p:nvSpPr>
        <p:spPr>
          <a:xfrm>
            <a:off x="323325" y="125200"/>
            <a:ext cx="1069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6. Проверяем на понимание и осведомленность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g327e7972f2e_4_43"/>
          <p:cNvSpPr/>
          <p:nvPr/>
        </p:nvSpPr>
        <p:spPr>
          <a:xfrm>
            <a:off x="4047524" y="1795475"/>
            <a:ext cx="3919800" cy="1171500"/>
          </a:xfrm>
          <a:prstGeom prst="roundRect">
            <a:avLst>
              <a:gd fmla="val 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g327e7972f2e_4_43"/>
          <p:cNvSpPr/>
          <p:nvPr/>
        </p:nvSpPr>
        <p:spPr>
          <a:xfrm>
            <a:off x="7020026" y="3200987"/>
            <a:ext cx="2529300" cy="1257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думают о проблеме с пластиком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g327e7972f2e_4_43"/>
          <p:cNvSpPr/>
          <p:nvPr/>
        </p:nvSpPr>
        <p:spPr>
          <a:xfrm>
            <a:off x="2248000" y="3123137"/>
            <a:ext cx="27240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Думают, что могут на что-то повлиять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6" name="Google Shape;1746;g327e7972f2e_4_43"/>
          <p:cNvCxnSpPr>
            <a:stCxn id="1743" idx="2"/>
            <a:endCxn id="1745" idx="0"/>
          </p:cNvCxnSpPr>
          <p:nvPr/>
        </p:nvCxnSpPr>
        <p:spPr>
          <a:xfrm flipH="1">
            <a:off x="3610124" y="2966975"/>
            <a:ext cx="23973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7" name="Google Shape;1747;g327e7972f2e_4_43"/>
          <p:cNvCxnSpPr>
            <a:stCxn id="1743" idx="2"/>
            <a:endCxn id="1744" idx="0"/>
          </p:cNvCxnSpPr>
          <p:nvPr/>
        </p:nvCxnSpPr>
        <p:spPr>
          <a:xfrm>
            <a:off x="6007424" y="2966975"/>
            <a:ext cx="2277300" cy="2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8" name="Google Shape;1748;g327e7972f2e_4_43"/>
          <p:cNvSpPr/>
          <p:nvPr/>
        </p:nvSpPr>
        <p:spPr>
          <a:xfrm>
            <a:off x="4450375" y="4856875"/>
            <a:ext cx="2787600" cy="13944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понимают, с какой скоростью он накапливается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g327e7972f2e_4_43"/>
          <p:cNvSpPr/>
          <p:nvPr/>
        </p:nvSpPr>
        <p:spPr>
          <a:xfrm>
            <a:off x="8688300" y="4847725"/>
            <a:ext cx="29127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знают, что с пластиком происходит после выброса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0" name="Google Shape;1750;g327e7972f2e_4_43"/>
          <p:cNvCxnSpPr>
            <a:stCxn id="1744" idx="2"/>
            <a:endCxn id="1748" idx="0"/>
          </p:cNvCxnSpPr>
          <p:nvPr/>
        </p:nvCxnSpPr>
        <p:spPr>
          <a:xfrm flipH="1">
            <a:off x="5844176" y="4457987"/>
            <a:ext cx="24405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1" name="Google Shape;1751;g327e7972f2e_4_43"/>
          <p:cNvCxnSpPr>
            <a:stCxn id="1744" idx="2"/>
            <a:endCxn id="1749" idx="0"/>
          </p:cNvCxnSpPr>
          <p:nvPr/>
        </p:nvCxnSpPr>
        <p:spPr>
          <a:xfrm>
            <a:off x="8284676" y="4457987"/>
            <a:ext cx="18600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2" name="Google Shape;1752;g327e7972f2e_4_43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g327e7972f2e_4_43"/>
          <p:cNvSpPr/>
          <p:nvPr/>
        </p:nvSpPr>
        <p:spPr>
          <a:xfrm>
            <a:off x="5705875" y="42029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g327e7972f2e_4_43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g327e7972f2e_4_43"/>
          <p:cNvSpPr/>
          <p:nvPr/>
        </p:nvSpPr>
        <p:spPr>
          <a:xfrm>
            <a:off x="2926600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g327e7972f2e_4_43"/>
          <p:cNvSpPr/>
          <p:nvPr/>
        </p:nvSpPr>
        <p:spPr>
          <a:xfrm>
            <a:off x="7237975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327a3fe3e2c_2_899"/>
          <p:cNvSpPr/>
          <p:nvPr/>
        </p:nvSpPr>
        <p:spPr>
          <a:xfrm>
            <a:off x="384950" y="1548550"/>
            <a:ext cx="113949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327a3fe3e2c_2_899"/>
          <p:cNvSpPr txBox="1"/>
          <p:nvPr/>
        </p:nvSpPr>
        <p:spPr>
          <a:xfrm>
            <a:off x="323325" y="125200"/>
            <a:ext cx="1069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7. Проверяем себя на формулировки и взаимосвязи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g327a3fe3e2c_2_899"/>
          <p:cNvSpPr/>
          <p:nvPr/>
        </p:nvSpPr>
        <p:spPr>
          <a:xfrm>
            <a:off x="4566200" y="2208288"/>
            <a:ext cx="2692200" cy="10638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Формулировка обстоятельства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g327a3fe3e2c_2_899"/>
          <p:cNvSpPr/>
          <p:nvPr/>
        </p:nvSpPr>
        <p:spPr>
          <a:xfrm>
            <a:off x="2127675" y="3981825"/>
            <a:ext cx="3285300" cy="1674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Ясность</a:t>
            </a:r>
            <a:endParaRPr b="0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327a3fe3e2c_2_899"/>
          <p:cNvSpPr/>
          <p:nvPr/>
        </p:nvSpPr>
        <p:spPr>
          <a:xfrm>
            <a:off x="6499550" y="4031575"/>
            <a:ext cx="3285300" cy="1674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Наличие утверждения</a:t>
            </a:r>
            <a:endParaRPr b="0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327a3fe3e2c_2_1082"/>
          <p:cNvSpPr/>
          <p:nvPr/>
        </p:nvSpPr>
        <p:spPr>
          <a:xfrm>
            <a:off x="384950" y="1548550"/>
            <a:ext cx="113910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g327a3fe3e2c_2_1082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8. Выделяем зоны ответственности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g327a3fe3e2c_2_1082"/>
          <p:cNvSpPr txBox="1"/>
          <p:nvPr/>
        </p:nvSpPr>
        <p:spPr>
          <a:xfrm>
            <a:off x="615225" y="1590350"/>
            <a:ext cx="111606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Три уровня власти над обстоятельствами:</a:t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ru-RU" sz="3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r>
              <a:rPr b="0" i="0" lang="ru-RU" sz="3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- можем изменить своими руками</a:t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ru-RU" sz="3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Влияние</a:t>
            </a:r>
            <a:r>
              <a:rPr b="0" i="0" lang="ru-RU" sz="3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- можем поговорить, попросить, убедить</a:t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ru-RU" sz="3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Адаптация</a:t>
            </a: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 - не можем даже повлиять</a:t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327a3fe3e2c_2_1380"/>
          <p:cNvSpPr/>
          <p:nvPr/>
        </p:nvSpPr>
        <p:spPr>
          <a:xfrm>
            <a:off x="323325" y="1538275"/>
            <a:ext cx="114384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327a3fe3e2c_2_1380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9. Планируем исследование. Пример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g327a3fe3e2c_2_1380"/>
          <p:cNvSpPr/>
          <p:nvPr/>
        </p:nvSpPr>
        <p:spPr>
          <a:xfrm>
            <a:off x="2869950" y="2053300"/>
            <a:ext cx="5749800" cy="16692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Поговорить с жителями дома и выяснить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g327a3fe3e2c_2_1380"/>
          <p:cNvSpPr/>
          <p:nvPr/>
        </p:nvSpPr>
        <p:spPr>
          <a:xfrm>
            <a:off x="2748750" y="4229750"/>
            <a:ext cx="5992200" cy="16692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Поискать информацию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327e7972f2e_4_69"/>
          <p:cNvSpPr/>
          <p:nvPr/>
        </p:nvSpPr>
        <p:spPr>
          <a:xfrm>
            <a:off x="410100" y="1548550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g327e7972f2e_4_69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8. Выделяем зоны ответственности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327e7972f2e_4_69"/>
          <p:cNvSpPr/>
          <p:nvPr/>
        </p:nvSpPr>
        <p:spPr>
          <a:xfrm>
            <a:off x="4047524" y="1795475"/>
            <a:ext cx="3919800" cy="1171500"/>
          </a:xfrm>
          <a:prstGeom prst="roundRect">
            <a:avLst>
              <a:gd fmla="val 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327e7972f2e_4_69"/>
          <p:cNvSpPr/>
          <p:nvPr/>
        </p:nvSpPr>
        <p:spPr>
          <a:xfrm>
            <a:off x="7020026" y="3200987"/>
            <a:ext cx="2529300" cy="1257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думают о проблеме с пластиком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g327e7972f2e_4_69"/>
          <p:cNvSpPr/>
          <p:nvPr/>
        </p:nvSpPr>
        <p:spPr>
          <a:xfrm>
            <a:off x="2248000" y="3123137"/>
            <a:ext cx="27240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Думают, что могут на что-то повлиять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4" name="Google Shape;1794;g327e7972f2e_4_69"/>
          <p:cNvCxnSpPr>
            <a:stCxn id="1791" idx="2"/>
            <a:endCxn id="1793" idx="0"/>
          </p:cNvCxnSpPr>
          <p:nvPr/>
        </p:nvCxnSpPr>
        <p:spPr>
          <a:xfrm flipH="1">
            <a:off x="3610124" y="2966975"/>
            <a:ext cx="23973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5" name="Google Shape;1795;g327e7972f2e_4_69"/>
          <p:cNvCxnSpPr>
            <a:stCxn id="1791" idx="2"/>
            <a:endCxn id="1792" idx="0"/>
          </p:cNvCxnSpPr>
          <p:nvPr/>
        </p:nvCxnSpPr>
        <p:spPr>
          <a:xfrm>
            <a:off x="6007424" y="2966975"/>
            <a:ext cx="2277300" cy="2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6" name="Google Shape;1796;g327e7972f2e_4_69"/>
          <p:cNvSpPr/>
          <p:nvPr/>
        </p:nvSpPr>
        <p:spPr>
          <a:xfrm>
            <a:off x="4450375" y="4856875"/>
            <a:ext cx="2787600" cy="13944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понимают, с какой скоростью он накапливается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g327e7972f2e_4_69"/>
          <p:cNvSpPr/>
          <p:nvPr/>
        </p:nvSpPr>
        <p:spPr>
          <a:xfrm>
            <a:off x="8688300" y="4847725"/>
            <a:ext cx="29127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знают, что с пластиком происходит после выброса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8" name="Google Shape;1798;g327e7972f2e_4_69"/>
          <p:cNvCxnSpPr>
            <a:stCxn id="1792" idx="2"/>
            <a:endCxn id="1796" idx="0"/>
          </p:cNvCxnSpPr>
          <p:nvPr/>
        </p:nvCxnSpPr>
        <p:spPr>
          <a:xfrm flipH="1">
            <a:off x="5844176" y="4457987"/>
            <a:ext cx="24405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9" name="Google Shape;1799;g327e7972f2e_4_69"/>
          <p:cNvCxnSpPr>
            <a:stCxn id="1792" idx="2"/>
            <a:endCxn id="1797" idx="0"/>
          </p:cNvCxnSpPr>
          <p:nvPr/>
        </p:nvCxnSpPr>
        <p:spPr>
          <a:xfrm>
            <a:off x="8284676" y="4457987"/>
            <a:ext cx="18600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g327e7972f2e_4_69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g327e7972f2e_4_69"/>
          <p:cNvSpPr/>
          <p:nvPr/>
        </p:nvSpPr>
        <p:spPr>
          <a:xfrm>
            <a:off x="5705875" y="42029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g327e7972f2e_4_69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327e7972f2e_4_69"/>
          <p:cNvSpPr/>
          <p:nvPr/>
        </p:nvSpPr>
        <p:spPr>
          <a:xfrm>
            <a:off x="2926600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g327e7972f2e_4_69"/>
          <p:cNvSpPr/>
          <p:nvPr/>
        </p:nvSpPr>
        <p:spPr>
          <a:xfrm>
            <a:off x="7237975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g327e7972f2e_4_69"/>
          <p:cNvSpPr txBox="1"/>
          <p:nvPr/>
        </p:nvSpPr>
        <p:spPr>
          <a:xfrm>
            <a:off x="9029200" y="1872125"/>
            <a:ext cx="244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Контроль </a:t>
            </a:r>
            <a:r>
              <a:rPr b="0" i="0" lang="ru-RU" sz="21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Влияние </a:t>
            </a:r>
            <a:r>
              <a:rPr b="0" i="0" lang="ru-RU" sz="21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Адаптация</a:t>
            </a:r>
            <a:endParaRPr b="0" i="0" sz="3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g327e7972f2e_4_69"/>
          <p:cNvSpPr/>
          <p:nvPr/>
        </p:nvSpPr>
        <p:spPr>
          <a:xfrm>
            <a:off x="6416425" y="3044975"/>
            <a:ext cx="3736500" cy="1569000"/>
          </a:xfrm>
          <a:prstGeom prst="ellipse">
            <a:avLst/>
          </a:prstGeom>
          <a:noFill/>
          <a:ln cap="flat" cmpd="sng" w="114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g327e7972f2e_4_69"/>
          <p:cNvSpPr/>
          <p:nvPr/>
        </p:nvSpPr>
        <p:spPr>
          <a:xfrm>
            <a:off x="1872650" y="2966975"/>
            <a:ext cx="3390300" cy="15690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g327e7972f2e_4_69"/>
          <p:cNvSpPr/>
          <p:nvPr/>
        </p:nvSpPr>
        <p:spPr>
          <a:xfrm>
            <a:off x="3928225" y="4691975"/>
            <a:ext cx="3658800" cy="1682100"/>
          </a:xfrm>
          <a:prstGeom prst="ellipse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g327e7972f2e_4_69"/>
          <p:cNvSpPr/>
          <p:nvPr/>
        </p:nvSpPr>
        <p:spPr>
          <a:xfrm>
            <a:off x="8315250" y="4691975"/>
            <a:ext cx="3466800" cy="1682100"/>
          </a:xfrm>
          <a:prstGeom prst="ellipse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50d92a024_1_21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250d92a024_1_21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250d92a024_1_21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ПД? Зачем?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27a3fe3e2c_2_1467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10. Поясняем всю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6" name="Google Shape;1816;g327a3fe3e2c_2_1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025" y="1311150"/>
            <a:ext cx="7720400" cy="51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327a3fe3e2c_2_1552"/>
          <p:cNvSpPr/>
          <p:nvPr/>
        </p:nvSpPr>
        <p:spPr>
          <a:xfrm>
            <a:off x="384950" y="1548550"/>
            <a:ext cx="114312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327a3fe3e2c_2_1552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11. Поправляем дерево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327a3fe3e2c_2_1552"/>
          <p:cNvSpPr txBox="1"/>
          <p:nvPr/>
        </p:nvSpPr>
        <p:spPr>
          <a:xfrm>
            <a:off x="878025" y="1958650"/>
            <a:ext cx="96807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ru-RU" sz="3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Какие-то гипотезы не подтвердились.</a:t>
            </a:r>
            <a:endParaRPr b="0" i="0" sz="38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ru-RU" sz="3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Добавились новые причины, о которых вы не знали. </a:t>
            </a:r>
            <a:endParaRPr b="0" i="0" sz="38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ru-RU" sz="3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Время проверить дерево!</a:t>
            </a:r>
            <a:endParaRPr b="0" i="0" sz="38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27e7972f2e_4_95"/>
          <p:cNvSpPr/>
          <p:nvPr/>
        </p:nvSpPr>
        <p:spPr>
          <a:xfrm>
            <a:off x="321525" y="1548575"/>
            <a:ext cx="11371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g327e7972f2e_4_95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12. Формулируем корневую причину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g327e7972f2e_4_95"/>
          <p:cNvSpPr/>
          <p:nvPr/>
        </p:nvSpPr>
        <p:spPr>
          <a:xfrm>
            <a:off x="4047524" y="1795475"/>
            <a:ext cx="3919800" cy="1171500"/>
          </a:xfrm>
          <a:prstGeom prst="roundRect">
            <a:avLst>
              <a:gd fmla="val 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Почему жители моего дома не сортируют мусор?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327e7972f2e_4_95"/>
          <p:cNvSpPr/>
          <p:nvPr/>
        </p:nvSpPr>
        <p:spPr>
          <a:xfrm>
            <a:off x="7020026" y="3200987"/>
            <a:ext cx="2529300" cy="1257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думают о проблеме с пластиком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327e7972f2e_4_95"/>
          <p:cNvSpPr/>
          <p:nvPr/>
        </p:nvSpPr>
        <p:spPr>
          <a:xfrm>
            <a:off x="2248000" y="3123137"/>
            <a:ext cx="27240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Думают, что могут на что-то повлиять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5" name="Google Shape;1835;g327e7972f2e_4_95"/>
          <p:cNvCxnSpPr>
            <a:stCxn id="1832" idx="2"/>
            <a:endCxn id="1834" idx="0"/>
          </p:cNvCxnSpPr>
          <p:nvPr/>
        </p:nvCxnSpPr>
        <p:spPr>
          <a:xfrm flipH="1">
            <a:off x="3610124" y="2966975"/>
            <a:ext cx="23973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6" name="Google Shape;1836;g327e7972f2e_4_95"/>
          <p:cNvCxnSpPr>
            <a:stCxn id="1832" idx="2"/>
            <a:endCxn id="1833" idx="0"/>
          </p:cNvCxnSpPr>
          <p:nvPr/>
        </p:nvCxnSpPr>
        <p:spPr>
          <a:xfrm>
            <a:off x="6007424" y="2966975"/>
            <a:ext cx="2277300" cy="2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7" name="Google Shape;1837;g327e7972f2e_4_95"/>
          <p:cNvSpPr/>
          <p:nvPr/>
        </p:nvSpPr>
        <p:spPr>
          <a:xfrm>
            <a:off x="4450375" y="4856875"/>
            <a:ext cx="2787600" cy="1394400"/>
          </a:xfrm>
          <a:prstGeom prst="roundRect">
            <a:avLst>
              <a:gd fmla="val 11111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понимают, с какой скоростью он накапливается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327e7972f2e_4_95"/>
          <p:cNvSpPr/>
          <p:nvPr/>
        </p:nvSpPr>
        <p:spPr>
          <a:xfrm>
            <a:off x="8688300" y="4847725"/>
            <a:ext cx="2912700" cy="14127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знают, что с пластиком происходит после выброса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9" name="Google Shape;1839;g327e7972f2e_4_95"/>
          <p:cNvCxnSpPr>
            <a:stCxn id="1833" idx="2"/>
            <a:endCxn id="1837" idx="0"/>
          </p:cNvCxnSpPr>
          <p:nvPr/>
        </p:nvCxnSpPr>
        <p:spPr>
          <a:xfrm flipH="1">
            <a:off x="5844176" y="4457987"/>
            <a:ext cx="24405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0" name="Google Shape;1840;g327e7972f2e_4_95"/>
          <p:cNvCxnSpPr>
            <a:stCxn id="1833" idx="2"/>
            <a:endCxn id="1838" idx="0"/>
          </p:cNvCxnSpPr>
          <p:nvPr/>
        </p:nvCxnSpPr>
        <p:spPr>
          <a:xfrm>
            <a:off x="8284676" y="4457987"/>
            <a:ext cx="18600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1" name="Google Shape;1841;g327e7972f2e_4_95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g327e7972f2e_4_95"/>
          <p:cNvSpPr/>
          <p:nvPr/>
        </p:nvSpPr>
        <p:spPr>
          <a:xfrm>
            <a:off x="5705875" y="42029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g327e7972f2e_4_95"/>
          <p:cNvSpPr/>
          <p:nvPr/>
        </p:nvSpPr>
        <p:spPr>
          <a:xfrm>
            <a:off x="1028850" y="43467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g327e7972f2e_4_95"/>
          <p:cNvSpPr/>
          <p:nvPr/>
        </p:nvSpPr>
        <p:spPr>
          <a:xfrm>
            <a:off x="2926600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g327e7972f2e_4_95"/>
          <p:cNvSpPr/>
          <p:nvPr/>
        </p:nvSpPr>
        <p:spPr>
          <a:xfrm>
            <a:off x="7237975" y="5821025"/>
            <a:ext cx="1657200" cy="501000"/>
          </a:xfrm>
          <a:prstGeom prst="roundRect">
            <a:avLst>
              <a:gd fmla="val 111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проверить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327e7972f2e_4_95"/>
          <p:cNvSpPr txBox="1"/>
          <p:nvPr/>
        </p:nvSpPr>
        <p:spPr>
          <a:xfrm>
            <a:off x="9029200" y="1872125"/>
            <a:ext cx="244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Контроль </a:t>
            </a:r>
            <a:r>
              <a:rPr b="0" i="0" lang="ru-RU" sz="21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Влияние </a:t>
            </a:r>
            <a:r>
              <a:rPr b="0" i="0" lang="ru-RU" sz="21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Адаптация</a:t>
            </a:r>
            <a:endParaRPr b="0" i="0" sz="3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327e7972f2e_4_95"/>
          <p:cNvSpPr/>
          <p:nvPr/>
        </p:nvSpPr>
        <p:spPr>
          <a:xfrm>
            <a:off x="6416425" y="3044975"/>
            <a:ext cx="3736500" cy="1569000"/>
          </a:xfrm>
          <a:prstGeom prst="ellipse">
            <a:avLst/>
          </a:prstGeom>
          <a:noFill/>
          <a:ln cap="flat" cmpd="sng" w="114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g327e7972f2e_4_95"/>
          <p:cNvSpPr/>
          <p:nvPr/>
        </p:nvSpPr>
        <p:spPr>
          <a:xfrm>
            <a:off x="1872650" y="2966975"/>
            <a:ext cx="3390300" cy="15690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g327e7972f2e_4_95"/>
          <p:cNvSpPr/>
          <p:nvPr/>
        </p:nvSpPr>
        <p:spPr>
          <a:xfrm>
            <a:off x="4136475" y="4691975"/>
            <a:ext cx="3658800" cy="1682100"/>
          </a:xfrm>
          <a:prstGeom prst="ellipse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327e7972f2e_4_95"/>
          <p:cNvSpPr/>
          <p:nvPr/>
        </p:nvSpPr>
        <p:spPr>
          <a:xfrm>
            <a:off x="8469250" y="4713025"/>
            <a:ext cx="3466800" cy="1682100"/>
          </a:xfrm>
          <a:prstGeom prst="ellipse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327e7972f2e_4_95"/>
          <p:cNvSpPr/>
          <p:nvPr/>
        </p:nvSpPr>
        <p:spPr>
          <a:xfrm>
            <a:off x="2176125" y="5164050"/>
            <a:ext cx="1796700" cy="492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14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27e7972f2e_4_121"/>
          <p:cNvSpPr/>
          <p:nvPr/>
        </p:nvSpPr>
        <p:spPr>
          <a:xfrm>
            <a:off x="323325" y="1538275"/>
            <a:ext cx="114384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g327e7972f2e_4_121"/>
          <p:cNvSpPr txBox="1"/>
          <p:nvPr/>
        </p:nvSpPr>
        <p:spPr>
          <a:xfrm>
            <a:off x="323325" y="125200"/>
            <a:ext cx="1069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Ход работы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g327e7972f2e_4_121"/>
          <p:cNvSpPr txBox="1"/>
          <p:nvPr/>
        </p:nvSpPr>
        <p:spPr>
          <a:xfrm>
            <a:off x="934250" y="1632375"/>
            <a:ext cx="98865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Определяем тему, которая нас интересует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Формулируем вопрос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Выписываем причины - обстоятельства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Строим связи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Проверяем на достаточность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Проверяем на понимание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Проверяем формулировки и взаимосвязи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Выделяем зоны ответственности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Планируем исследования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Поясняем информацию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Поправляем дерево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C0"/>
              </a:buClr>
              <a:buSzPts val="2100"/>
              <a:buFont typeface="Arial"/>
              <a:buAutoNum type="arabicPeriod"/>
            </a:pPr>
            <a:r>
              <a:rPr b="0" i="0" lang="ru-RU" sz="21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Формулируем корневую причину</a:t>
            </a:r>
            <a:endParaRPr b="0" i="0" sz="21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250d92a024_1_344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g3250d92a024_1_34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g3250d92a024_1_344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Установка на групповую работу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27ce283339_0_1046"/>
          <p:cNvSpPr/>
          <p:nvPr/>
        </p:nvSpPr>
        <p:spPr>
          <a:xfrm>
            <a:off x="426000" y="1836025"/>
            <a:ext cx="107685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g327ce283339_0_1046"/>
          <p:cNvSpPr txBox="1"/>
          <p:nvPr/>
        </p:nvSpPr>
        <p:spPr>
          <a:xfrm>
            <a:off x="426000" y="392119"/>
            <a:ext cx="831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ОПРЕДЕЛЕНИЕ ОСНОВНОЙ ПРОБЛЕМЫ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327ce283339_0_1046"/>
          <p:cNvSpPr/>
          <p:nvPr/>
        </p:nvSpPr>
        <p:spPr>
          <a:xfrm>
            <a:off x="4915767" y="2136777"/>
            <a:ext cx="1880100" cy="647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 удалите лишние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g327ce283339_0_1046"/>
          <p:cNvSpPr/>
          <p:nvPr/>
        </p:nvSpPr>
        <p:spPr>
          <a:xfrm>
            <a:off x="6979005" y="3016590"/>
            <a:ext cx="18279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Технология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g327ce283339_0_1046"/>
          <p:cNvSpPr/>
          <p:nvPr/>
        </p:nvSpPr>
        <p:spPr>
          <a:xfrm>
            <a:off x="2857770" y="3016590"/>
            <a:ext cx="1827900" cy="6471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Вещи и предметы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g327ce283339_0_1046"/>
          <p:cNvSpPr/>
          <p:nvPr/>
        </p:nvSpPr>
        <p:spPr>
          <a:xfrm>
            <a:off x="797150" y="3014600"/>
            <a:ext cx="18279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Мысли и убеждения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9" name="Google Shape;1879;g327ce283339_0_1046"/>
          <p:cNvCxnSpPr>
            <a:stCxn id="1875" idx="2"/>
            <a:endCxn id="1878" idx="0"/>
          </p:cNvCxnSpPr>
          <p:nvPr/>
        </p:nvCxnSpPr>
        <p:spPr>
          <a:xfrm rot="5400000">
            <a:off x="3668067" y="826827"/>
            <a:ext cx="230700" cy="41448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0" name="Google Shape;1880;g327ce283339_0_1046"/>
          <p:cNvCxnSpPr>
            <a:stCxn id="1875" idx="2"/>
            <a:endCxn id="1876" idx="0"/>
          </p:cNvCxnSpPr>
          <p:nvPr/>
        </p:nvCxnSpPr>
        <p:spPr>
          <a:xfrm flipH="1" rot="-5400000">
            <a:off x="6757917" y="1881777"/>
            <a:ext cx="232800" cy="20370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Изображение выглядит как черный, темнота&#10;&#10;Автоматически созданное описание" id="1881" name="Google Shape;1881;g327ce283339_0_1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3928" y="2520285"/>
            <a:ext cx="904489" cy="433761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g327ce283339_0_1046"/>
          <p:cNvSpPr/>
          <p:nvPr/>
        </p:nvSpPr>
        <p:spPr>
          <a:xfrm>
            <a:off x="4937562" y="3016590"/>
            <a:ext cx="18279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Коммуникация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327ce283339_0_1046"/>
          <p:cNvSpPr/>
          <p:nvPr/>
        </p:nvSpPr>
        <p:spPr>
          <a:xfrm>
            <a:off x="9020449" y="3016590"/>
            <a:ext cx="18279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География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4" name="Google Shape;1884;g327ce283339_0_1046"/>
          <p:cNvCxnSpPr>
            <a:stCxn id="1875" idx="2"/>
            <a:endCxn id="1883" idx="0"/>
          </p:cNvCxnSpPr>
          <p:nvPr/>
        </p:nvCxnSpPr>
        <p:spPr>
          <a:xfrm flipH="1" rot="-5400000">
            <a:off x="7778667" y="861027"/>
            <a:ext cx="232800" cy="40785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5" name="Google Shape;1885;g327ce283339_0_1046"/>
          <p:cNvCxnSpPr>
            <a:stCxn id="1875" idx="2"/>
            <a:endCxn id="1882" idx="0"/>
          </p:cNvCxnSpPr>
          <p:nvPr/>
        </p:nvCxnSpPr>
        <p:spPr>
          <a:xfrm rot="5400000">
            <a:off x="5737317" y="2898177"/>
            <a:ext cx="232800" cy="42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6" name="Google Shape;1886;g327ce283339_0_1046"/>
          <p:cNvCxnSpPr>
            <a:stCxn id="1875" idx="2"/>
            <a:endCxn id="1877" idx="0"/>
          </p:cNvCxnSpPr>
          <p:nvPr/>
        </p:nvCxnSpPr>
        <p:spPr>
          <a:xfrm rot="5400000">
            <a:off x="4697367" y="1858227"/>
            <a:ext cx="232800" cy="20841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27ce283339_0_1064"/>
          <p:cNvSpPr/>
          <p:nvPr/>
        </p:nvSpPr>
        <p:spPr>
          <a:xfrm>
            <a:off x="426000" y="1836025"/>
            <a:ext cx="107685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327ce283339_0_1064"/>
          <p:cNvSpPr txBox="1"/>
          <p:nvPr/>
        </p:nvSpPr>
        <p:spPr>
          <a:xfrm>
            <a:off x="426000" y="392119"/>
            <a:ext cx="831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ОПРЕДЕЛЕНИЕ ОСНОВНОЙ ПРОБЛЕМЫ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g327ce283339_0_1064"/>
          <p:cNvSpPr/>
          <p:nvPr/>
        </p:nvSpPr>
        <p:spPr>
          <a:xfrm>
            <a:off x="4515546" y="2136775"/>
            <a:ext cx="1520100" cy="540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g327ce283339_0_1064"/>
          <p:cNvSpPr/>
          <p:nvPr/>
        </p:nvSpPr>
        <p:spPr>
          <a:xfrm>
            <a:off x="8744572" y="302393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g327ce283339_0_1064"/>
          <p:cNvSpPr/>
          <p:nvPr/>
        </p:nvSpPr>
        <p:spPr>
          <a:xfrm>
            <a:off x="4835706" y="302393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g327ce283339_0_1064"/>
          <p:cNvSpPr/>
          <p:nvPr/>
        </p:nvSpPr>
        <p:spPr>
          <a:xfrm>
            <a:off x="797150" y="3023050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8" name="Google Shape;1898;g327ce283339_0_1064"/>
          <p:cNvCxnSpPr/>
          <p:nvPr/>
        </p:nvCxnSpPr>
        <p:spPr>
          <a:xfrm>
            <a:off x="797150" y="2756331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899" name="Google Shape;1899;g327ce283339_0_1064"/>
          <p:cNvCxnSpPr/>
          <p:nvPr/>
        </p:nvCxnSpPr>
        <p:spPr>
          <a:xfrm>
            <a:off x="797150" y="3503973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00" name="Google Shape;1900;g327ce283339_0_1064"/>
          <p:cNvCxnSpPr/>
          <p:nvPr/>
        </p:nvCxnSpPr>
        <p:spPr>
          <a:xfrm>
            <a:off x="797150" y="4236892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01" name="Google Shape;1901;g327ce283339_0_1064"/>
          <p:cNvCxnSpPr/>
          <p:nvPr/>
        </p:nvCxnSpPr>
        <p:spPr>
          <a:xfrm>
            <a:off x="797150" y="4989443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02" name="Google Shape;1902;g327ce283339_0_1064"/>
          <p:cNvCxnSpPr/>
          <p:nvPr/>
        </p:nvCxnSpPr>
        <p:spPr>
          <a:xfrm>
            <a:off x="797150" y="5732177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03" name="Google Shape;1903;g327ce283339_0_1064"/>
          <p:cNvCxnSpPr>
            <a:stCxn id="1894" idx="2"/>
            <a:endCxn id="1897" idx="0"/>
          </p:cNvCxnSpPr>
          <p:nvPr/>
        </p:nvCxnSpPr>
        <p:spPr>
          <a:xfrm rot="5400000">
            <a:off x="3083346" y="830725"/>
            <a:ext cx="345300" cy="40392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4" name="Google Shape;1904;g327ce283339_0_1064"/>
          <p:cNvCxnSpPr>
            <a:stCxn id="1894" idx="2"/>
            <a:endCxn id="1896" idx="0"/>
          </p:cNvCxnSpPr>
          <p:nvPr/>
        </p:nvCxnSpPr>
        <p:spPr>
          <a:xfrm rot="5400000">
            <a:off x="5102196" y="2850475"/>
            <a:ext cx="3462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5" name="Google Shape;1905;g327ce283339_0_1064"/>
          <p:cNvCxnSpPr>
            <a:stCxn id="1896" idx="2"/>
            <a:endCxn id="1906" idx="0"/>
          </p:cNvCxnSpPr>
          <p:nvPr/>
        </p:nvCxnSpPr>
        <p:spPr>
          <a:xfrm flipH="1" rot="-5400000">
            <a:off x="5496756" y="3091139"/>
            <a:ext cx="413100" cy="8565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Изображение выглядит как черный, темнота&#10;&#10;Автоматически созданное описание" id="1907" name="Google Shape;1907;g327ce283339_0_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2457400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1908" name="Google Shape;1908;g327ce283339_0_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3190318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1909" name="Google Shape;1909;g327ce283339_0_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3926623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1910" name="Google Shape;1910;g327ce283339_0_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4684592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1911" name="Google Shape;1911;g327ce283339_0_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5427708"/>
            <a:ext cx="916712" cy="36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g327ce283339_0_1064"/>
          <p:cNvSpPr/>
          <p:nvPr/>
        </p:nvSpPr>
        <p:spPr>
          <a:xfrm>
            <a:off x="184145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g327ce283339_0_1064"/>
          <p:cNvSpPr/>
          <p:nvPr/>
        </p:nvSpPr>
        <p:spPr>
          <a:xfrm>
            <a:off x="279405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327ce283339_0_1064"/>
          <p:cNvSpPr/>
          <p:nvPr/>
        </p:nvSpPr>
        <p:spPr>
          <a:xfrm>
            <a:off x="179560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g327ce283339_0_1064"/>
          <p:cNvSpPr/>
          <p:nvPr/>
        </p:nvSpPr>
        <p:spPr>
          <a:xfrm>
            <a:off x="8920625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g327ce283339_0_1064"/>
          <p:cNvSpPr/>
          <p:nvPr/>
        </p:nvSpPr>
        <p:spPr>
          <a:xfrm>
            <a:off x="569235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327ce283339_0_1064"/>
          <p:cNvSpPr/>
          <p:nvPr/>
        </p:nvSpPr>
        <p:spPr>
          <a:xfrm>
            <a:off x="4319406" y="3725976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327ce283339_0_1064"/>
          <p:cNvSpPr/>
          <p:nvPr/>
        </p:nvSpPr>
        <p:spPr>
          <a:xfrm>
            <a:off x="7801722" y="3725976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327ce283339_0_1064"/>
          <p:cNvSpPr/>
          <p:nvPr/>
        </p:nvSpPr>
        <p:spPr>
          <a:xfrm>
            <a:off x="797156" y="372598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g327ce283339_0_1064"/>
          <p:cNvSpPr/>
          <p:nvPr/>
        </p:nvSpPr>
        <p:spPr>
          <a:xfrm>
            <a:off x="797154" y="446872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327ce283339_0_1064"/>
          <p:cNvSpPr/>
          <p:nvPr/>
        </p:nvSpPr>
        <p:spPr>
          <a:xfrm>
            <a:off x="4638304" y="455542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g327ce283339_0_1064"/>
          <p:cNvSpPr/>
          <p:nvPr/>
        </p:nvSpPr>
        <p:spPr>
          <a:xfrm>
            <a:off x="1089229" y="530305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327ce283339_0_1064"/>
          <p:cNvSpPr/>
          <p:nvPr/>
        </p:nvSpPr>
        <p:spPr>
          <a:xfrm>
            <a:off x="5095504" y="530305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g327ce283339_0_1064"/>
          <p:cNvSpPr/>
          <p:nvPr/>
        </p:nvSpPr>
        <p:spPr>
          <a:xfrm>
            <a:off x="4852467" y="647490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g327ce283339_0_1064"/>
          <p:cNvSpPr/>
          <p:nvPr/>
        </p:nvSpPr>
        <p:spPr>
          <a:xfrm>
            <a:off x="1387204" y="620337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g327ce283339_0_1064"/>
          <p:cNvSpPr/>
          <p:nvPr/>
        </p:nvSpPr>
        <p:spPr>
          <a:xfrm>
            <a:off x="1089225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g327ce283339_0_1064"/>
          <p:cNvSpPr/>
          <p:nvPr/>
        </p:nvSpPr>
        <p:spPr>
          <a:xfrm>
            <a:off x="13813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g327ce283339_0_1064"/>
          <p:cNvSpPr/>
          <p:nvPr/>
        </p:nvSpPr>
        <p:spPr>
          <a:xfrm>
            <a:off x="217765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g327ce283339_0_1064"/>
          <p:cNvSpPr/>
          <p:nvPr/>
        </p:nvSpPr>
        <p:spPr>
          <a:xfrm>
            <a:off x="376827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g327ce283339_0_1064"/>
          <p:cNvSpPr/>
          <p:nvPr/>
        </p:nvSpPr>
        <p:spPr>
          <a:xfrm>
            <a:off x="2835413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g327ce283339_0_1064"/>
          <p:cNvSpPr/>
          <p:nvPr/>
        </p:nvSpPr>
        <p:spPr>
          <a:xfrm>
            <a:off x="31570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327ce283339_0_1064"/>
          <p:cNvSpPr/>
          <p:nvPr/>
        </p:nvSpPr>
        <p:spPr>
          <a:xfrm>
            <a:off x="4289550" y="44133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g327ce283339_0_1064"/>
          <p:cNvSpPr/>
          <p:nvPr/>
        </p:nvSpPr>
        <p:spPr>
          <a:xfrm>
            <a:off x="4983375" y="44280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g327ce283339_0_1064"/>
          <p:cNvSpPr/>
          <p:nvPr/>
        </p:nvSpPr>
        <p:spPr>
          <a:xfrm>
            <a:off x="7551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g327ce283339_0_1064"/>
          <p:cNvSpPr/>
          <p:nvPr/>
        </p:nvSpPr>
        <p:spPr>
          <a:xfrm>
            <a:off x="13872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g327ce283339_0_1064"/>
          <p:cNvSpPr/>
          <p:nvPr/>
        </p:nvSpPr>
        <p:spPr>
          <a:xfrm>
            <a:off x="8038900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g327ce283339_0_1064"/>
          <p:cNvSpPr/>
          <p:nvPr/>
        </p:nvSpPr>
        <p:spPr>
          <a:xfrm>
            <a:off x="84395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g327ce283339_0_1064"/>
          <p:cNvSpPr/>
          <p:nvPr/>
        </p:nvSpPr>
        <p:spPr>
          <a:xfrm>
            <a:off x="61196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g327ce283339_0_1064"/>
          <p:cNvSpPr/>
          <p:nvPr/>
        </p:nvSpPr>
        <p:spPr>
          <a:xfrm>
            <a:off x="5743675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g327ce283339_0_1064"/>
          <p:cNvSpPr/>
          <p:nvPr/>
        </p:nvSpPr>
        <p:spPr>
          <a:xfrm>
            <a:off x="95909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g327ce283339_0_1064"/>
          <p:cNvSpPr/>
          <p:nvPr/>
        </p:nvSpPr>
        <p:spPr>
          <a:xfrm>
            <a:off x="92395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327ce283339_0_1064"/>
          <p:cNvSpPr/>
          <p:nvPr/>
        </p:nvSpPr>
        <p:spPr>
          <a:xfrm>
            <a:off x="298942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g327ce283339_0_1064"/>
          <p:cNvSpPr/>
          <p:nvPr/>
        </p:nvSpPr>
        <p:spPr>
          <a:xfrm>
            <a:off x="642307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g327ce283339_0_1064"/>
          <p:cNvSpPr/>
          <p:nvPr/>
        </p:nvSpPr>
        <p:spPr>
          <a:xfrm>
            <a:off x="24522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g327ce283339_0_1064"/>
          <p:cNvSpPr/>
          <p:nvPr/>
        </p:nvSpPr>
        <p:spPr>
          <a:xfrm>
            <a:off x="2090163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g327ce283339_0_1064"/>
          <p:cNvSpPr/>
          <p:nvPr/>
        </p:nvSpPr>
        <p:spPr>
          <a:xfrm>
            <a:off x="797150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g327ce283339_0_1064"/>
          <p:cNvSpPr/>
          <p:nvPr/>
        </p:nvSpPr>
        <p:spPr>
          <a:xfrm>
            <a:off x="17280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g327ce283339_0_1064"/>
          <p:cNvSpPr/>
          <p:nvPr/>
        </p:nvSpPr>
        <p:spPr>
          <a:xfrm>
            <a:off x="2975938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g327ce283339_0_1064"/>
          <p:cNvSpPr/>
          <p:nvPr/>
        </p:nvSpPr>
        <p:spPr>
          <a:xfrm>
            <a:off x="3392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g327ce283339_0_1064"/>
          <p:cNvSpPr/>
          <p:nvPr/>
        </p:nvSpPr>
        <p:spPr>
          <a:xfrm>
            <a:off x="3808213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g327ce283339_0_1064"/>
          <p:cNvSpPr/>
          <p:nvPr/>
        </p:nvSpPr>
        <p:spPr>
          <a:xfrm>
            <a:off x="4238913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g327ce283339_0_1064"/>
          <p:cNvSpPr/>
          <p:nvPr/>
        </p:nvSpPr>
        <p:spPr>
          <a:xfrm>
            <a:off x="5451450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g327ce283339_0_1064"/>
          <p:cNvSpPr/>
          <p:nvPr/>
        </p:nvSpPr>
        <p:spPr>
          <a:xfrm>
            <a:off x="50087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g327ce283339_0_1064"/>
          <p:cNvSpPr/>
          <p:nvPr/>
        </p:nvSpPr>
        <p:spPr>
          <a:xfrm>
            <a:off x="93162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g327ce283339_0_1064"/>
          <p:cNvSpPr/>
          <p:nvPr/>
        </p:nvSpPr>
        <p:spPr>
          <a:xfrm>
            <a:off x="97296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g327ce283339_0_1064"/>
          <p:cNvSpPr/>
          <p:nvPr/>
        </p:nvSpPr>
        <p:spPr>
          <a:xfrm>
            <a:off x="8920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g327ce283339_0_1064"/>
          <p:cNvSpPr/>
          <p:nvPr/>
        </p:nvSpPr>
        <p:spPr>
          <a:xfrm>
            <a:off x="58689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g327ce283339_0_1064"/>
          <p:cNvSpPr/>
          <p:nvPr/>
        </p:nvSpPr>
        <p:spPr>
          <a:xfrm>
            <a:off x="62864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g327ce283339_0_1064"/>
          <p:cNvSpPr/>
          <p:nvPr/>
        </p:nvSpPr>
        <p:spPr>
          <a:xfrm>
            <a:off x="66639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327ce283339_0_1064"/>
          <p:cNvSpPr/>
          <p:nvPr/>
        </p:nvSpPr>
        <p:spPr>
          <a:xfrm>
            <a:off x="704150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g327ce283339_0_1064"/>
          <p:cNvSpPr/>
          <p:nvPr/>
        </p:nvSpPr>
        <p:spPr>
          <a:xfrm>
            <a:off x="73838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327ce283339_0_1064"/>
          <p:cNvSpPr/>
          <p:nvPr/>
        </p:nvSpPr>
        <p:spPr>
          <a:xfrm>
            <a:off x="77678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g327ce283339_0_1064"/>
          <p:cNvSpPr/>
          <p:nvPr/>
        </p:nvSpPr>
        <p:spPr>
          <a:xfrm>
            <a:off x="8198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327ce283339_0_1064"/>
          <p:cNvSpPr/>
          <p:nvPr/>
        </p:nvSpPr>
        <p:spPr>
          <a:xfrm>
            <a:off x="85420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327ce283339_0_1064"/>
          <p:cNvSpPr/>
          <p:nvPr/>
        </p:nvSpPr>
        <p:spPr>
          <a:xfrm>
            <a:off x="92400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g327ce283339_0_1064"/>
          <p:cNvSpPr/>
          <p:nvPr/>
        </p:nvSpPr>
        <p:spPr>
          <a:xfrm>
            <a:off x="96534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327ce283339_0_1064"/>
          <p:cNvSpPr/>
          <p:nvPr/>
        </p:nvSpPr>
        <p:spPr>
          <a:xfrm>
            <a:off x="8844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g327ce283339_0_1064"/>
          <p:cNvSpPr/>
          <p:nvPr/>
        </p:nvSpPr>
        <p:spPr>
          <a:xfrm>
            <a:off x="65877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327ce283339_0_1064"/>
          <p:cNvSpPr/>
          <p:nvPr/>
        </p:nvSpPr>
        <p:spPr>
          <a:xfrm>
            <a:off x="69653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g327ce283339_0_1064"/>
          <p:cNvSpPr/>
          <p:nvPr/>
        </p:nvSpPr>
        <p:spPr>
          <a:xfrm>
            <a:off x="73076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g327ce283339_0_1064"/>
          <p:cNvSpPr/>
          <p:nvPr/>
        </p:nvSpPr>
        <p:spPr>
          <a:xfrm>
            <a:off x="76916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327ce283339_0_1064"/>
          <p:cNvSpPr/>
          <p:nvPr/>
        </p:nvSpPr>
        <p:spPr>
          <a:xfrm>
            <a:off x="8122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327ce283339_0_1064"/>
          <p:cNvSpPr/>
          <p:nvPr/>
        </p:nvSpPr>
        <p:spPr>
          <a:xfrm>
            <a:off x="846585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327ce283339_0_1064"/>
          <p:cNvSpPr/>
          <p:nvPr/>
        </p:nvSpPr>
        <p:spPr>
          <a:xfrm>
            <a:off x="4337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g327ce283339_0_1064"/>
          <p:cNvSpPr/>
          <p:nvPr/>
        </p:nvSpPr>
        <p:spPr>
          <a:xfrm>
            <a:off x="47508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g327ce283339_0_1064"/>
          <p:cNvSpPr/>
          <p:nvPr/>
        </p:nvSpPr>
        <p:spPr>
          <a:xfrm>
            <a:off x="39418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g327ce283339_0_1064"/>
          <p:cNvSpPr/>
          <p:nvPr/>
        </p:nvSpPr>
        <p:spPr>
          <a:xfrm>
            <a:off x="16851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327ce283339_0_1064"/>
          <p:cNvSpPr/>
          <p:nvPr/>
        </p:nvSpPr>
        <p:spPr>
          <a:xfrm>
            <a:off x="20627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g327ce283339_0_1064"/>
          <p:cNvSpPr/>
          <p:nvPr/>
        </p:nvSpPr>
        <p:spPr>
          <a:xfrm>
            <a:off x="24050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g327ce283339_0_1064"/>
          <p:cNvSpPr/>
          <p:nvPr/>
        </p:nvSpPr>
        <p:spPr>
          <a:xfrm>
            <a:off x="27890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327ce283339_0_1064"/>
          <p:cNvSpPr/>
          <p:nvPr/>
        </p:nvSpPr>
        <p:spPr>
          <a:xfrm>
            <a:off x="32198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g327ce283339_0_1064"/>
          <p:cNvSpPr/>
          <p:nvPr/>
        </p:nvSpPr>
        <p:spPr>
          <a:xfrm>
            <a:off x="356325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g327ce283339_0_1064"/>
          <p:cNvSpPr/>
          <p:nvPr/>
        </p:nvSpPr>
        <p:spPr>
          <a:xfrm>
            <a:off x="6201563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g327ce283339_0_1064"/>
          <p:cNvSpPr/>
          <p:nvPr/>
        </p:nvSpPr>
        <p:spPr>
          <a:xfrm>
            <a:off x="5841638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327ce283339_0_1064"/>
          <p:cNvSpPr/>
          <p:nvPr/>
        </p:nvSpPr>
        <p:spPr>
          <a:xfrm>
            <a:off x="5462600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5" name="Google Shape;1985;g327ce283339_0_1064"/>
          <p:cNvCxnSpPr>
            <a:stCxn id="1897" idx="2"/>
            <a:endCxn id="1918" idx="0"/>
          </p:cNvCxnSpPr>
          <p:nvPr/>
        </p:nvCxnSpPr>
        <p:spPr>
          <a:xfrm flipH="1" rot="-5400000">
            <a:off x="1029800" y="3518650"/>
            <a:ext cx="4140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6" name="Google Shape;1986;g327ce283339_0_1064"/>
          <p:cNvCxnSpPr>
            <a:stCxn id="1918" idx="2"/>
            <a:endCxn id="1919" idx="0"/>
          </p:cNvCxnSpPr>
          <p:nvPr/>
        </p:nvCxnSpPr>
        <p:spPr>
          <a:xfrm rot="5400000">
            <a:off x="850106" y="4082389"/>
            <a:ext cx="453900" cy="318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7" name="Google Shape;1987;g327ce283339_0_1064"/>
          <p:cNvCxnSpPr>
            <a:stCxn id="1897" idx="2"/>
            <a:endCxn id="1914" idx="0"/>
          </p:cNvCxnSpPr>
          <p:nvPr/>
        </p:nvCxnSpPr>
        <p:spPr>
          <a:xfrm flipH="1" rot="-5400000">
            <a:off x="1528700" y="3019750"/>
            <a:ext cx="414000" cy="9984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8" name="Google Shape;1988;g327ce283339_0_1064"/>
          <p:cNvCxnSpPr>
            <a:stCxn id="1918" idx="2"/>
            <a:endCxn id="1925" idx="0"/>
          </p:cNvCxnSpPr>
          <p:nvPr/>
        </p:nvCxnSpPr>
        <p:spPr>
          <a:xfrm rot="5400000">
            <a:off x="993806" y="4230889"/>
            <a:ext cx="458700" cy="267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9" name="Google Shape;1989;g327ce283339_0_1064"/>
          <p:cNvCxnSpPr>
            <a:stCxn id="1918" idx="2"/>
            <a:endCxn id="1926" idx="0"/>
          </p:cNvCxnSpPr>
          <p:nvPr/>
        </p:nvCxnSpPr>
        <p:spPr>
          <a:xfrm flipH="1" rot="-5400000">
            <a:off x="1139756" y="4111639"/>
            <a:ext cx="458700" cy="265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0" name="Google Shape;1990;g327ce283339_0_1064"/>
          <p:cNvCxnSpPr>
            <a:stCxn id="1919" idx="2"/>
            <a:endCxn id="1933" idx="0"/>
          </p:cNvCxnSpPr>
          <p:nvPr/>
        </p:nvCxnSpPr>
        <p:spPr>
          <a:xfrm rot="5400000">
            <a:off x="537204" y="4922626"/>
            <a:ext cx="718800" cy="42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1" name="Google Shape;1991;g327ce283339_0_1064"/>
          <p:cNvCxnSpPr>
            <a:stCxn id="1919" idx="2"/>
            <a:endCxn id="1921" idx="0"/>
          </p:cNvCxnSpPr>
          <p:nvPr/>
        </p:nvCxnSpPr>
        <p:spPr>
          <a:xfrm flipH="1" rot="-5400000">
            <a:off x="704304" y="4797526"/>
            <a:ext cx="718800" cy="2922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2" name="Google Shape;1992;g327ce283339_0_1064"/>
          <p:cNvCxnSpPr>
            <a:stCxn id="1921" idx="2"/>
            <a:endCxn id="1924" idx="0"/>
          </p:cNvCxnSpPr>
          <p:nvPr/>
        </p:nvCxnSpPr>
        <p:spPr>
          <a:xfrm flipH="1" rot="-5400000">
            <a:off x="966229" y="5662001"/>
            <a:ext cx="784800" cy="2979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3" name="Google Shape;1993;g327ce283339_0_1064"/>
          <p:cNvCxnSpPr>
            <a:stCxn id="1921" idx="2"/>
            <a:endCxn id="1946" idx="0"/>
          </p:cNvCxnSpPr>
          <p:nvPr/>
        </p:nvCxnSpPr>
        <p:spPr>
          <a:xfrm flipH="1" rot="-5400000">
            <a:off x="1136629" y="5491601"/>
            <a:ext cx="784800" cy="638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4" name="Google Shape;1994;g327ce283339_0_1064"/>
          <p:cNvSpPr/>
          <p:nvPr/>
        </p:nvSpPr>
        <p:spPr>
          <a:xfrm>
            <a:off x="1092163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5" name="Google Shape;1995;g327ce283339_0_1064"/>
          <p:cNvCxnSpPr>
            <a:stCxn id="1933" idx="2"/>
            <a:endCxn id="1945" idx="0"/>
          </p:cNvCxnSpPr>
          <p:nvPr/>
        </p:nvCxnSpPr>
        <p:spPr>
          <a:xfrm flipH="1" rot="-5400000">
            <a:off x="502375" y="5791763"/>
            <a:ext cx="788400" cy="42000"/>
          </a:xfrm>
          <a:prstGeom prst="bentConnector3">
            <a:avLst>
              <a:gd fmla="val 625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6" name="Google Shape;1996;g327ce283339_0_1064"/>
          <p:cNvCxnSpPr>
            <a:stCxn id="1933" idx="2"/>
            <a:endCxn id="1994" idx="0"/>
          </p:cNvCxnSpPr>
          <p:nvPr/>
        </p:nvCxnSpPr>
        <p:spPr>
          <a:xfrm flipH="1" rot="-5400000">
            <a:off x="649825" y="5644313"/>
            <a:ext cx="788400" cy="336900"/>
          </a:xfrm>
          <a:prstGeom prst="bentConnector3">
            <a:avLst>
              <a:gd fmla="val 625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7" name="Google Shape;1997;g327ce283339_0_1064"/>
          <p:cNvCxnSpPr>
            <a:stCxn id="1914" idx="2"/>
            <a:endCxn id="1912" idx="0"/>
          </p:cNvCxnSpPr>
          <p:nvPr/>
        </p:nvCxnSpPr>
        <p:spPr>
          <a:xfrm rot="5400000">
            <a:off x="1869100" y="4107738"/>
            <a:ext cx="458700" cy="273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8" name="Google Shape;1998;g327ce283339_0_1064"/>
          <p:cNvCxnSpPr>
            <a:stCxn id="1914" idx="2"/>
            <a:endCxn id="1927" idx="0"/>
          </p:cNvCxnSpPr>
          <p:nvPr/>
        </p:nvCxnSpPr>
        <p:spPr>
          <a:xfrm flipH="1" rot="-5400000">
            <a:off x="2037250" y="4212588"/>
            <a:ext cx="458700" cy="633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9" name="Google Shape;1999;g327ce283339_0_1064"/>
          <p:cNvCxnSpPr>
            <a:stCxn id="1913" idx="2"/>
            <a:endCxn id="1930" idx="0"/>
          </p:cNvCxnSpPr>
          <p:nvPr/>
        </p:nvCxnSpPr>
        <p:spPr>
          <a:xfrm flipH="1" rot="-5400000">
            <a:off x="3026100" y="4222188"/>
            <a:ext cx="458700" cy="441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0" name="Google Shape;2000;g327ce283339_0_1064"/>
          <p:cNvCxnSpPr>
            <a:stCxn id="1913" idx="2"/>
            <a:endCxn id="1929" idx="0"/>
          </p:cNvCxnSpPr>
          <p:nvPr/>
        </p:nvCxnSpPr>
        <p:spPr>
          <a:xfrm rot="5400000">
            <a:off x="2865300" y="4105488"/>
            <a:ext cx="458700" cy="2775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1" name="Google Shape;2001;g327ce283339_0_1064"/>
          <p:cNvCxnSpPr>
            <a:stCxn id="1896" idx="2"/>
            <a:endCxn id="1916" idx="0"/>
          </p:cNvCxnSpPr>
          <p:nvPr/>
        </p:nvCxnSpPr>
        <p:spPr>
          <a:xfrm rot="5400000">
            <a:off x="4810356" y="3261239"/>
            <a:ext cx="413100" cy="5163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2" name="Google Shape;2002;g327ce283339_0_1064"/>
          <p:cNvCxnSpPr>
            <a:stCxn id="1896" idx="2"/>
            <a:endCxn id="1913" idx="0"/>
          </p:cNvCxnSpPr>
          <p:nvPr/>
        </p:nvCxnSpPr>
        <p:spPr>
          <a:xfrm rot="5400000">
            <a:off x="4047606" y="2498489"/>
            <a:ext cx="413100" cy="2041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3" name="Google Shape;2003;g327ce283339_0_1064"/>
          <p:cNvCxnSpPr>
            <a:stCxn id="1916" idx="2"/>
            <a:endCxn id="1920" idx="0"/>
          </p:cNvCxnSpPr>
          <p:nvPr/>
        </p:nvCxnSpPr>
        <p:spPr>
          <a:xfrm flipH="1" rot="-5400000">
            <a:off x="4488756" y="4284876"/>
            <a:ext cx="5406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4" name="Google Shape;2004;g327ce283339_0_1064"/>
          <p:cNvCxnSpPr>
            <a:stCxn id="1916" idx="2"/>
            <a:endCxn id="1932" idx="0"/>
          </p:cNvCxnSpPr>
          <p:nvPr/>
        </p:nvCxnSpPr>
        <p:spPr>
          <a:xfrm flipH="1" rot="-5400000">
            <a:off x="4724706" y="4048926"/>
            <a:ext cx="413100" cy="345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5" name="Google Shape;2005;g327ce283339_0_1064"/>
          <p:cNvCxnSpPr>
            <a:stCxn id="1916" idx="2"/>
            <a:endCxn id="1931" idx="0"/>
          </p:cNvCxnSpPr>
          <p:nvPr/>
        </p:nvCxnSpPr>
        <p:spPr>
          <a:xfrm rot="5400000">
            <a:off x="4385106" y="4039626"/>
            <a:ext cx="398400" cy="3489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6" name="Google Shape;2006;g327ce283339_0_1064"/>
          <p:cNvCxnSpPr>
            <a:stCxn id="1920" idx="2"/>
            <a:endCxn id="1922" idx="0"/>
          </p:cNvCxnSpPr>
          <p:nvPr/>
        </p:nvCxnSpPr>
        <p:spPr>
          <a:xfrm flipH="1" rot="-5400000">
            <a:off x="4671304" y="4758376"/>
            <a:ext cx="632100" cy="4572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7" name="Google Shape;2007;g327ce283339_0_1064"/>
          <p:cNvCxnSpPr>
            <a:stCxn id="1920" idx="2"/>
            <a:endCxn id="1974" idx="0"/>
          </p:cNvCxnSpPr>
          <p:nvPr/>
        </p:nvCxnSpPr>
        <p:spPr>
          <a:xfrm flipH="1" rot="-5400000">
            <a:off x="4498954" y="4930726"/>
            <a:ext cx="632100" cy="1125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8" name="Google Shape;2008;g327ce283339_0_1064"/>
          <p:cNvCxnSpPr>
            <a:stCxn id="1920" idx="2"/>
            <a:endCxn id="1973" idx="0"/>
          </p:cNvCxnSpPr>
          <p:nvPr/>
        </p:nvCxnSpPr>
        <p:spPr>
          <a:xfrm rot="5400000">
            <a:off x="4292254" y="4836526"/>
            <a:ext cx="632100" cy="300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9" name="Google Shape;2009;g327ce283339_0_1064"/>
          <p:cNvCxnSpPr>
            <a:stCxn id="1922" idx="2"/>
            <a:endCxn id="1923" idx="0"/>
          </p:cNvCxnSpPr>
          <p:nvPr/>
        </p:nvCxnSpPr>
        <p:spPr>
          <a:xfrm rot="5400000">
            <a:off x="4566304" y="5825201"/>
            <a:ext cx="1056300" cy="243000"/>
          </a:xfrm>
          <a:prstGeom prst="bentConnector3">
            <a:avLst>
              <a:gd fmla="val 3821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0" name="Google Shape;2010;g327ce283339_0_1064"/>
          <p:cNvCxnSpPr>
            <a:stCxn id="1922" idx="2"/>
            <a:endCxn id="1952" idx="0"/>
          </p:cNvCxnSpPr>
          <p:nvPr/>
        </p:nvCxnSpPr>
        <p:spPr>
          <a:xfrm rot="5400000">
            <a:off x="4780204" y="5767601"/>
            <a:ext cx="784800" cy="86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1" name="Google Shape;2011;g327ce283339_0_1064"/>
          <p:cNvCxnSpPr>
            <a:stCxn id="1922" idx="2"/>
            <a:endCxn id="1951" idx="0"/>
          </p:cNvCxnSpPr>
          <p:nvPr/>
        </p:nvCxnSpPr>
        <p:spPr>
          <a:xfrm flipH="1" rot="-5400000">
            <a:off x="4999654" y="5634851"/>
            <a:ext cx="788400" cy="3558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2" name="Google Shape;2012;g327ce283339_0_1064"/>
          <p:cNvCxnSpPr>
            <a:stCxn id="1894" idx="2"/>
            <a:endCxn id="1895" idx="0"/>
          </p:cNvCxnSpPr>
          <p:nvPr/>
        </p:nvCxnSpPr>
        <p:spPr>
          <a:xfrm flipH="1" rot="-5400000">
            <a:off x="7056696" y="896575"/>
            <a:ext cx="346200" cy="39084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3" name="Google Shape;2013;g327ce283339_0_1064"/>
          <p:cNvCxnSpPr>
            <a:stCxn id="1895" idx="2"/>
            <a:endCxn id="1915" idx="0"/>
          </p:cNvCxnSpPr>
          <p:nvPr/>
        </p:nvCxnSpPr>
        <p:spPr>
          <a:xfrm flipH="1" rot="-5400000">
            <a:off x="9065422" y="3431339"/>
            <a:ext cx="413100" cy="1761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4" name="Google Shape;2014;g327ce283339_0_1064"/>
          <p:cNvCxnSpPr>
            <a:stCxn id="1895" idx="2"/>
            <a:endCxn id="1917" idx="0"/>
          </p:cNvCxnSpPr>
          <p:nvPr/>
        </p:nvCxnSpPr>
        <p:spPr>
          <a:xfrm rot="5400000">
            <a:off x="8505922" y="3047939"/>
            <a:ext cx="413100" cy="9429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5" name="Google Shape;2015;g327ce283339_0_1064"/>
          <p:cNvCxnSpPr>
            <a:stCxn id="1917" idx="2"/>
            <a:endCxn id="1936" idx="0"/>
          </p:cNvCxnSpPr>
          <p:nvPr/>
        </p:nvCxnSpPr>
        <p:spPr>
          <a:xfrm flipH="1" rot="-5400000">
            <a:off x="8130222" y="4125726"/>
            <a:ext cx="540600" cy="3189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6" name="Google Shape;2016;g327ce283339_0_1064"/>
          <p:cNvCxnSpPr>
            <a:stCxn id="1917" idx="2"/>
            <a:endCxn id="1935" idx="0"/>
          </p:cNvCxnSpPr>
          <p:nvPr/>
        </p:nvCxnSpPr>
        <p:spPr>
          <a:xfrm rot="5400000">
            <a:off x="7929972" y="4244376"/>
            <a:ext cx="540600" cy="81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7" name="Google Shape;2017;g327ce283339_0_1064"/>
          <p:cNvCxnSpPr>
            <a:stCxn id="1915" idx="2"/>
            <a:endCxn id="1939" idx="0"/>
          </p:cNvCxnSpPr>
          <p:nvPr/>
        </p:nvCxnSpPr>
        <p:spPr>
          <a:xfrm flipH="1" rot="-5400000">
            <a:off x="9265325" y="4109538"/>
            <a:ext cx="540600" cy="3513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8" name="Google Shape;2018;g327ce283339_0_1064"/>
          <p:cNvCxnSpPr>
            <a:stCxn id="1915" idx="2"/>
            <a:endCxn id="1940" idx="0"/>
          </p:cNvCxnSpPr>
          <p:nvPr/>
        </p:nvCxnSpPr>
        <p:spPr>
          <a:xfrm flipH="1" rot="-5400000">
            <a:off x="9089975" y="4284888"/>
            <a:ext cx="5406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9" name="Google Shape;2019;g327ce283339_0_1064"/>
          <p:cNvCxnSpPr>
            <a:stCxn id="1939" idx="2"/>
            <a:endCxn id="1965" idx="0"/>
          </p:cNvCxnSpPr>
          <p:nvPr/>
        </p:nvCxnSpPr>
        <p:spPr>
          <a:xfrm flipH="1" rot="-5400000">
            <a:off x="9426675" y="4955625"/>
            <a:ext cx="632100" cy="627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0" name="Google Shape;2020;g327ce283339_0_1064"/>
          <p:cNvCxnSpPr>
            <a:stCxn id="1939" idx="2"/>
            <a:endCxn id="1964" idx="0"/>
          </p:cNvCxnSpPr>
          <p:nvPr/>
        </p:nvCxnSpPr>
        <p:spPr>
          <a:xfrm rot="5400000">
            <a:off x="9219825" y="4811475"/>
            <a:ext cx="632100" cy="351000"/>
          </a:xfrm>
          <a:prstGeom prst="bentConnector3">
            <a:avLst>
              <a:gd fmla="val 6427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1" name="Google Shape;2021;g327ce283339_0_1064"/>
          <p:cNvCxnSpPr>
            <a:stCxn id="1940" idx="2"/>
            <a:endCxn id="1966" idx="0"/>
          </p:cNvCxnSpPr>
          <p:nvPr/>
        </p:nvCxnSpPr>
        <p:spPr>
          <a:xfrm rot="5400000">
            <a:off x="8846375" y="4789425"/>
            <a:ext cx="632100" cy="3951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2" name="Google Shape;2022;g327ce283339_0_1064"/>
          <p:cNvCxnSpPr>
            <a:stCxn id="1936" idx="2"/>
            <a:endCxn id="1971" idx="0"/>
          </p:cNvCxnSpPr>
          <p:nvPr/>
        </p:nvCxnSpPr>
        <p:spPr>
          <a:xfrm rot="5400000">
            <a:off x="8085375" y="4828425"/>
            <a:ext cx="632100" cy="317100"/>
          </a:xfrm>
          <a:prstGeom prst="bentConnector3">
            <a:avLst>
              <a:gd fmla="val 3505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3" name="Google Shape;2023;g327ce283339_0_1064"/>
          <p:cNvCxnSpPr>
            <a:stCxn id="1940" idx="2"/>
            <a:endCxn id="1972" idx="0"/>
          </p:cNvCxnSpPr>
          <p:nvPr/>
        </p:nvCxnSpPr>
        <p:spPr>
          <a:xfrm rot="5400000">
            <a:off x="8657075" y="4600125"/>
            <a:ext cx="632100" cy="773700"/>
          </a:xfrm>
          <a:prstGeom prst="bentConnector3">
            <a:avLst>
              <a:gd fmla="val 501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4" name="Google Shape;2024;g327ce283339_0_1064"/>
          <p:cNvCxnSpPr>
            <a:stCxn id="1936" idx="2"/>
            <a:endCxn id="1970" idx="0"/>
          </p:cNvCxnSpPr>
          <p:nvPr/>
        </p:nvCxnSpPr>
        <p:spPr>
          <a:xfrm rot="5400000">
            <a:off x="7869975" y="4613025"/>
            <a:ext cx="632100" cy="747900"/>
          </a:xfrm>
          <a:prstGeom prst="bentConnector3">
            <a:avLst>
              <a:gd fmla="val 3404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5" name="Google Shape;2025;g327ce283339_0_1064"/>
          <p:cNvCxnSpPr>
            <a:stCxn id="1935" idx="2"/>
            <a:endCxn id="1969" idx="0"/>
          </p:cNvCxnSpPr>
          <p:nvPr/>
        </p:nvCxnSpPr>
        <p:spPr>
          <a:xfrm rot="5400000">
            <a:off x="7477600" y="4621275"/>
            <a:ext cx="632100" cy="731400"/>
          </a:xfrm>
          <a:prstGeom prst="bentConnector3">
            <a:avLst>
              <a:gd fmla="val 1994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6" name="Google Shape;2026;g327ce283339_0_1064"/>
          <p:cNvCxnSpPr>
            <a:stCxn id="1935" idx="2"/>
            <a:endCxn id="1968" idx="0"/>
          </p:cNvCxnSpPr>
          <p:nvPr/>
        </p:nvCxnSpPr>
        <p:spPr>
          <a:xfrm rot="5400000">
            <a:off x="7306450" y="4450125"/>
            <a:ext cx="632100" cy="1073700"/>
          </a:xfrm>
          <a:prstGeom prst="bentConnector3">
            <a:avLst>
              <a:gd fmla="val 1994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7" name="Google Shape;2027;g327ce283339_0_1064"/>
          <p:cNvCxnSpPr>
            <a:stCxn id="1906" idx="2"/>
            <a:endCxn id="1937" idx="0"/>
          </p:cNvCxnSpPr>
          <p:nvPr/>
        </p:nvCxnSpPr>
        <p:spPr>
          <a:xfrm flipH="1" rot="-5400000">
            <a:off x="5956500" y="4190088"/>
            <a:ext cx="458700" cy="1083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8" name="Google Shape;2028;g327ce283339_0_1064"/>
          <p:cNvCxnSpPr>
            <a:stCxn id="1906" idx="2"/>
            <a:endCxn id="1938" idx="0"/>
          </p:cNvCxnSpPr>
          <p:nvPr/>
        </p:nvCxnSpPr>
        <p:spPr>
          <a:xfrm rot="5400000">
            <a:off x="5768550" y="4110438"/>
            <a:ext cx="458700" cy="267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9" name="Google Shape;2029;g327ce283339_0_1064"/>
          <p:cNvCxnSpPr>
            <a:stCxn id="1937" idx="2"/>
            <a:endCxn id="1967" idx="0"/>
          </p:cNvCxnSpPr>
          <p:nvPr/>
        </p:nvCxnSpPr>
        <p:spPr>
          <a:xfrm flipH="1" rot="-5400000">
            <a:off x="6117200" y="4711975"/>
            <a:ext cx="714000" cy="468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0" name="Google Shape;2030;g327ce283339_0_1064"/>
          <p:cNvCxnSpPr>
            <a:stCxn id="1937" idx="2"/>
            <a:endCxn id="1942" idx="0"/>
          </p:cNvCxnSpPr>
          <p:nvPr/>
        </p:nvCxnSpPr>
        <p:spPr>
          <a:xfrm flipH="1" rot="-5400000">
            <a:off x="5927600" y="4901575"/>
            <a:ext cx="928500" cy="30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1" name="Google Shape;2031;g327ce283339_0_1064"/>
          <p:cNvCxnSpPr>
            <a:stCxn id="1938" idx="2"/>
            <a:endCxn id="1982" idx="0"/>
          </p:cNvCxnSpPr>
          <p:nvPr/>
        </p:nvCxnSpPr>
        <p:spPr>
          <a:xfrm flipH="1" rot="-5400000">
            <a:off x="5736025" y="4717225"/>
            <a:ext cx="714000" cy="457800"/>
          </a:xfrm>
          <a:prstGeom prst="bentConnector3">
            <a:avLst>
              <a:gd fmla="val 754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2" name="Google Shape;2032;g327ce283339_0_1064"/>
          <p:cNvCxnSpPr>
            <a:stCxn id="1938" idx="2"/>
            <a:endCxn id="1983" idx="0"/>
          </p:cNvCxnSpPr>
          <p:nvPr/>
        </p:nvCxnSpPr>
        <p:spPr>
          <a:xfrm flipH="1" rot="-5400000">
            <a:off x="5556175" y="4897075"/>
            <a:ext cx="714000" cy="98100"/>
          </a:xfrm>
          <a:prstGeom prst="bentConnector3">
            <a:avLst>
              <a:gd fmla="val 763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3" name="Google Shape;2033;g327ce283339_0_1064"/>
          <p:cNvSpPr/>
          <p:nvPr/>
        </p:nvSpPr>
        <p:spPr>
          <a:xfrm>
            <a:off x="5667113" y="551761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327ce283339_0_1064"/>
          <p:cNvSpPr/>
          <p:nvPr/>
        </p:nvSpPr>
        <p:spPr>
          <a:xfrm>
            <a:off x="56671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g327ce283339_0_1064"/>
          <p:cNvSpPr/>
          <p:nvPr/>
        </p:nvSpPr>
        <p:spPr>
          <a:xfrm>
            <a:off x="60654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g327ce283339_0_1064"/>
          <p:cNvSpPr/>
          <p:nvPr/>
        </p:nvSpPr>
        <p:spPr>
          <a:xfrm>
            <a:off x="64674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g327ce283339_0_1064"/>
          <p:cNvSpPr/>
          <p:nvPr/>
        </p:nvSpPr>
        <p:spPr>
          <a:xfrm>
            <a:off x="68695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8" name="Google Shape;2038;g327ce283339_0_1064"/>
          <p:cNvCxnSpPr>
            <a:stCxn id="1932" idx="2"/>
            <a:endCxn id="2033" idx="0"/>
          </p:cNvCxnSpPr>
          <p:nvPr/>
        </p:nvCxnSpPr>
        <p:spPr>
          <a:xfrm flipH="1" rot="-5400000">
            <a:off x="4958625" y="4688700"/>
            <a:ext cx="974100" cy="683700"/>
          </a:xfrm>
          <a:prstGeom prst="bentConnector3">
            <a:avLst>
              <a:gd fmla="val 234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9" name="Google Shape;2039;g327ce283339_0_1064"/>
          <p:cNvCxnSpPr>
            <a:stCxn id="1932" idx="2"/>
          </p:cNvCxnSpPr>
          <p:nvPr/>
        </p:nvCxnSpPr>
        <p:spPr>
          <a:xfrm flipH="1" rot="-5400000">
            <a:off x="4965675" y="4681650"/>
            <a:ext cx="780000" cy="503700"/>
          </a:xfrm>
          <a:prstGeom prst="bentConnector3">
            <a:avLst>
              <a:gd fmla="val 2841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0" name="Google Shape;2040;g327ce283339_0_1064"/>
          <p:cNvCxnSpPr>
            <a:stCxn id="1925" idx="2"/>
            <a:endCxn id="1934" idx="0"/>
          </p:cNvCxnSpPr>
          <p:nvPr/>
        </p:nvCxnSpPr>
        <p:spPr>
          <a:xfrm flipH="1" rot="-5400000">
            <a:off x="1001625" y="4797175"/>
            <a:ext cx="714000" cy="297900"/>
          </a:xfrm>
          <a:prstGeom prst="bentConnector3">
            <a:avLst>
              <a:gd fmla="val 4248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1" name="Google Shape;2041;g327ce283339_0_1064"/>
          <p:cNvCxnSpPr>
            <a:stCxn id="1925" idx="2"/>
            <a:endCxn id="2042" idx="0"/>
          </p:cNvCxnSpPr>
          <p:nvPr/>
        </p:nvCxnSpPr>
        <p:spPr>
          <a:xfrm flipH="1" rot="-5400000">
            <a:off x="821475" y="4977325"/>
            <a:ext cx="928500" cy="152100"/>
          </a:xfrm>
          <a:prstGeom prst="bentConnector3">
            <a:avLst>
              <a:gd fmla="val 3267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2" name="Google Shape;2042;g327ce283339_0_1064"/>
          <p:cNvSpPr/>
          <p:nvPr/>
        </p:nvSpPr>
        <p:spPr>
          <a:xfrm>
            <a:off x="1241229" y="55176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g327ce283339_0_1064"/>
          <p:cNvSpPr/>
          <p:nvPr/>
        </p:nvSpPr>
        <p:spPr>
          <a:xfrm>
            <a:off x="1529229" y="551761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4" name="Google Shape;2044;g327ce283339_0_1064"/>
          <p:cNvCxnSpPr>
            <a:stCxn id="1926" idx="2"/>
            <a:endCxn id="2043" idx="0"/>
          </p:cNvCxnSpPr>
          <p:nvPr/>
        </p:nvCxnSpPr>
        <p:spPr>
          <a:xfrm flipH="1" rot="-5400000">
            <a:off x="1111450" y="4979425"/>
            <a:ext cx="928500" cy="147900"/>
          </a:xfrm>
          <a:prstGeom prst="bentConnector3">
            <a:avLst>
              <a:gd fmla="val 2101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5" name="Google Shape;2045;g327ce283339_0_1064"/>
          <p:cNvCxnSpPr>
            <a:stCxn id="1926" idx="2"/>
            <a:endCxn id="1976" idx="0"/>
          </p:cNvCxnSpPr>
          <p:nvPr/>
        </p:nvCxnSpPr>
        <p:spPr>
          <a:xfrm flipH="1" rot="-5400000">
            <a:off x="1296700" y="4794175"/>
            <a:ext cx="714000" cy="303900"/>
          </a:xfrm>
          <a:prstGeom prst="bentConnector3">
            <a:avLst>
              <a:gd fmla="val 282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6" name="Google Shape;2046;g327ce283339_0_1064"/>
          <p:cNvSpPr/>
          <p:nvPr/>
        </p:nvSpPr>
        <p:spPr>
          <a:xfrm>
            <a:off x="83885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g327ce283339_0_1064"/>
          <p:cNvSpPr/>
          <p:nvPr/>
        </p:nvSpPr>
        <p:spPr>
          <a:xfrm>
            <a:off x="8742251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g327ce283339_0_1064"/>
          <p:cNvSpPr/>
          <p:nvPr/>
        </p:nvSpPr>
        <p:spPr>
          <a:xfrm>
            <a:off x="911267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g327ce283339_0_1064"/>
          <p:cNvSpPr/>
          <p:nvPr/>
        </p:nvSpPr>
        <p:spPr>
          <a:xfrm>
            <a:off x="95147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g327ce283339_0_1064"/>
          <p:cNvSpPr/>
          <p:nvPr/>
        </p:nvSpPr>
        <p:spPr>
          <a:xfrm>
            <a:off x="27592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g327ce283339_0_1064"/>
          <p:cNvSpPr/>
          <p:nvPr/>
        </p:nvSpPr>
        <p:spPr>
          <a:xfrm>
            <a:off x="32337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327ce283339_0_1064"/>
          <p:cNvSpPr/>
          <p:nvPr/>
        </p:nvSpPr>
        <p:spPr>
          <a:xfrm>
            <a:off x="36357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g327ce283339_0_1064"/>
          <p:cNvSpPr/>
          <p:nvPr/>
        </p:nvSpPr>
        <p:spPr>
          <a:xfrm>
            <a:off x="40378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327ce283339_0_1064"/>
          <p:cNvSpPr/>
          <p:nvPr/>
        </p:nvSpPr>
        <p:spPr>
          <a:xfrm>
            <a:off x="72288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g327ce283339_0_1064"/>
          <p:cNvSpPr/>
          <p:nvPr/>
        </p:nvSpPr>
        <p:spPr>
          <a:xfrm>
            <a:off x="7570028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g327ce283339_0_1064"/>
          <p:cNvSpPr/>
          <p:nvPr/>
        </p:nvSpPr>
        <p:spPr>
          <a:xfrm>
            <a:off x="1908322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g327ce283339_0_1064"/>
          <p:cNvSpPr/>
          <p:nvPr/>
        </p:nvSpPr>
        <p:spPr>
          <a:xfrm>
            <a:off x="2253063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g327ce283339_0_1064"/>
          <p:cNvSpPr/>
          <p:nvPr/>
        </p:nvSpPr>
        <p:spPr>
          <a:xfrm>
            <a:off x="8007838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g327ce283339_0_1064"/>
          <p:cNvSpPr/>
          <p:nvPr/>
        </p:nvSpPr>
        <p:spPr>
          <a:xfrm>
            <a:off x="9946513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0" name="Google Shape;2060;g327ce283339_0_1064"/>
          <p:cNvCxnSpPr>
            <a:stCxn id="1965" idx="2"/>
            <a:endCxn id="2059" idx="0"/>
          </p:cNvCxnSpPr>
          <p:nvPr/>
        </p:nvCxnSpPr>
        <p:spPr>
          <a:xfrm flipH="1" rot="-5400000">
            <a:off x="9392325" y="5800163"/>
            <a:ext cx="1056300" cy="293100"/>
          </a:xfrm>
          <a:prstGeom prst="bentConnector3">
            <a:avLst>
              <a:gd fmla="val 37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1" name="Google Shape;2061;g327ce283339_0_1064"/>
          <p:cNvCxnSpPr>
            <a:stCxn id="1965" idx="2"/>
            <a:endCxn id="1954" idx="0"/>
          </p:cNvCxnSpPr>
          <p:nvPr/>
        </p:nvCxnSpPr>
        <p:spPr>
          <a:xfrm flipH="1" rot="-5400000">
            <a:off x="9419625" y="5772863"/>
            <a:ext cx="784800" cy="76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2" name="Google Shape;2062;g327ce283339_0_1064"/>
          <p:cNvCxnSpPr>
            <a:stCxn id="1964" idx="2"/>
            <a:endCxn id="1953" idx="0"/>
          </p:cNvCxnSpPr>
          <p:nvPr/>
        </p:nvCxnSpPr>
        <p:spPr>
          <a:xfrm flipH="1" rot="-5400000">
            <a:off x="9006175" y="5772863"/>
            <a:ext cx="784800" cy="76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3" name="Google Shape;2063;g327ce283339_0_1064"/>
          <p:cNvCxnSpPr>
            <a:stCxn id="1964" idx="2"/>
            <a:endCxn id="2049" idx="0"/>
          </p:cNvCxnSpPr>
          <p:nvPr/>
        </p:nvCxnSpPr>
        <p:spPr>
          <a:xfrm flipH="1" rot="-5400000">
            <a:off x="8969725" y="5809313"/>
            <a:ext cx="1056300" cy="274800"/>
          </a:xfrm>
          <a:prstGeom prst="bentConnector3">
            <a:avLst>
              <a:gd fmla="val 376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4" name="Google Shape;2064;g327ce283339_0_1064"/>
          <p:cNvCxnSpPr>
            <a:stCxn id="1966" idx="2"/>
            <a:endCxn id="2048" idx="0"/>
          </p:cNvCxnSpPr>
          <p:nvPr/>
        </p:nvCxnSpPr>
        <p:spPr>
          <a:xfrm flipH="1" rot="-5400000">
            <a:off x="8570825" y="5812613"/>
            <a:ext cx="1056300" cy="2682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5" name="Google Shape;2065;g327ce283339_0_1064"/>
          <p:cNvCxnSpPr>
            <a:stCxn id="1966" idx="2"/>
            <a:endCxn id="1955" idx="0"/>
          </p:cNvCxnSpPr>
          <p:nvPr/>
        </p:nvCxnSpPr>
        <p:spPr>
          <a:xfrm flipH="1" rot="-5400000">
            <a:off x="8610575" y="5772863"/>
            <a:ext cx="784800" cy="76200"/>
          </a:xfrm>
          <a:prstGeom prst="bentConnector3">
            <a:avLst>
              <a:gd fmla="val 6603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6" name="Google Shape;2066;g327ce283339_0_1064"/>
          <p:cNvCxnSpPr>
            <a:stCxn id="1972" idx="2"/>
            <a:endCxn id="2047" idx="0"/>
          </p:cNvCxnSpPr>
          <p:nvPr/>
        </p:nvCxnSpPr>
        <p:spPr>
          <a:xfrm flipH="1" rot="-5400000">
            <a:off x="8196300" y="5808563"/>
            <a:ext cx="1056300" cy="276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7" name="Google Shape;2067;g327ce283339_0_1064"/>
          <p:cNvCxnSpPr>
            <a:stCxn id="1972" idx="2"/>
            <a:endCxn id="1963" idx="0"/>
          </p:cNvCxnSpPr>
          <p:nvPr/>
        </p:nvCxnSpPr>
        <p:spPr>
          <a:xfrm flipH="1" rot="-5400000">
            <a:off x="8232000" y="5772863"/>
            <a:ext cx="784800" cy="76200"/>
          </a:xfrm>
          <a:prstGeom prst="bentConnector3">
            <a:avLst>
              <a:gd fmla="val 6765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8" name="Google Shape;2068;g327ce283339_0_1064"/>
          <p:cNvCxnSpPr>
            <a:stCxn id="2033" idx="2"/>
            <a:endCxn id="2034" idx="0"/>
          </p:cNvCxnSpPr>
          <p:nvPr/>
        </p:nvCxnSpPr>
        <p:spPr>
          <a:xfrm flipH="1" rot="-5400000">
            <a:off x="5366963" y="6053713"/>
            <a:ext cx="8418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9" name="Google Shape;2069;g327ce283339_0_1064"/>
          <p:cNvCxnSpPr>
            <a:stCxn id="2033" idx="2"/>
            <a:endCxn id="1956" idx="0"/>
          </p:cNvCxnSpPr>
          <p:nvPr/>
        </p:nvCxnSpPr>
        <p:spPr>
          <a:xfrm flipH="1" rot="-5400000">
            <a:off x="5603363" y="5817313"/>
            <a:ext cx="570300" cy="201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0" name="Google Shape;2070;g327ce283339_0_1064"/>
          <p:cNvCxnSpPr>
            <a:stCxn id="1983" idx="2"/>
            <a:endCxn id="2035" idx="0"/>
          </p:cNvCxnSpPr>
          <p:nvPr/>
        </p:nvCxnSpPr>
        <p:spPr>
          <a:xfrm flipH="1" rot="-5400000">
            <a:off x="5545838" y="5834800"/>
            <a:ext cx="1056300" cy="223800"/>
          </a:xfrm>
          <a:prstGeom prst="bentConnector3">
            <a:avLst>
              <a:gd fmla="val 351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1" name="Google Shape;2071;g327ce283339_0_1064"/>
          <p:cNvCxnSpPr>
            <a:stCxn id="1983" idx="2"/>
            <a:endCxn id="1957" idx="0"/>
          </p:cNvCxnSpPr>
          <p:nvPr/>
        </p:nvCxnSpPr>
        <p:spPr>
          <a:xfrm flipH="1" rot="-5400000">
            <a:off x="5792138" y="5588500"/>
            <a:ext cx="784800" cy="444900"/>
          </a:xfrm>
          <a:prstGeom prst="bentConnector3">
            <a:avLst>
              <a:gd fmla="val 481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2" name="Google Shape;2072;g327ce283339_0_1064"/>
          <p:cNvCxnSpPr>
            <a:stCxn id="1942" idx="2"/>
            <a:endCxn id="2036" idx="0"/>
          </p:cNvCxnSpPr>
          <p:nvPr/>
        </p:nvCxnSpPr>
        <p:spPr>
          <a:xfrm flipH="1" rot="-5400000">
            <a:off x="6144825" y="6031825"/>
            <a:ext cx="841800" cy="44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3" name="Google Shape;2073;g327ce283339_0_1064"/>
          <p:cNvCxnSpPr>
            <a:stCxn id="1942" idx="2"/>
            <a:endCxn id="1958" idx="0"/>
          </p:cNvCxnSpPr>
          <p:nvPr/>
        </p:nvCxnSpPr>
        <p:spPr>
          <a:xfrm flipH="1" rot="-5400000">
            <a:off x="6378825" y="5797825"/>
            <a:ext cx="570300" cy="240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4" name="Google Shape;2074;g327ce283339_0_1064"/>
          <p:cNvCxnSpPr>
            <a:stCxn id="1967" idx="2"/>
            <a:endCxn id="2037" idx="0"/>
          </p:cNvCxnSpPr>
          <p:nvPr/>
        </p:nvCxnSpPr>
        <p:spPr>
          <a:xfrm flipH="1" rot="-5400000">
            <a:off x="6320925" y="5805863"/>
            <a:ext cx="1056300" cy="281700"/>
          </a:xfrm>
          <a:prstGeom prst="bentConnector3">
            <a:avLst>
              <a:gd fmla="val 364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5" name="Google Shape;2075;g327ce283339_0_1064"/>
          <p:cNvCxnSpPr>
            <a:stCxn id="1967" idx="2"/>
            <a:endCxn id="1959" idx="0"/>
          </p:cNvCxnSpPr>
          <p:nvPr/>
        </p:nvCxnSpPr>
        <p:spPr>
          <a:xfrm flipH="1" rot="-5400000">
            <a:off x="6542625" y="5584163"/>
            <a:ext cx="784800" cy="453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6" name="Google Shape;2076;g327ce283339_0_1064"/>
          <p:cNvCxnSpPr>
            <a:stCxn id="1968" idx="2"/>
            <a:endCxn id="2054" idx="0"/>
          </p:cNvCxnSpPr>
          <p:nvPr/>
        </p:nvCxnSpPr>
        <p:spPr>
          <a:xfrm flipH="1" rot="-5400000">
            <a:off x="6689450" y="5814863"/>
            <a:ext cx="1056300" cy="263700"/>
          </a:xfrm>
          <a:prstGeom prst="bentConnector3">
            <a:avLst>
              <a:gd fmla="val 2736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7" name="Google Shape;2077;g327ce283339_0_1064"/>
          <p:cNvCxnSpPr>
            <a:stCxn id="1968" idx="2"/>
            <a:endCxn id="1960" idx="0"/>
          </p:cNvCxnSpPr>
          <p:nvPr/>
        </p:nvCxnSpPr>
        <p:spPr>
          <a:xfrm flipH="1" rot="-5400000">
            <a:off x="6902600" y="5601713"/>
            <a:ext cx="784800" cy="418500"/>
          </a:xfrm>
          <a:prstGeom prst="bentConnector3">
            <a:avLst>
              <a:gd fmla="val 3682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8" name="Google Shape;2078;g327ce283339_0_1064"/>
          <p:cNvCxnSpPr>
            <a:stCxn id="1969" idx="2"/>
            <a:endCxn id="2055" idx="0"/>
          </p:cNvCxnSpPr>
          <p:nvPr/>
        </p:nvCxnSpPr>
        <p:spPr>
          <a:xfrm flipH="1" rot="-5400000">
            <a:off x="7031175" y="5815463"/>
            <a:ext cx="1056300" cy="262500"/>
          </a:xfrm>
          <a:prstGeom prst="bentConnector3">
            <a:avLst>
              <a:gd fmla="val 171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9" name="Google Shape;2079;g327ce283339_0_1064"/>
          <p:cNvCxnSpPr>
            <a:stCxn id="1969" idx="2"/>
            <a:endCxn id="1961" idx="0"/>
          </p:cNvCxnSpPr>
          <p:nvPr/>
        </p:nvCxnSpPr>
        <p:spPr>
          <a:xfrm flipH="1" rot="-5400000">
            <a:off x="7265775" y="5580863"/>
            <a:ext cx="784800" cy="460200"/>
          </a:xfrm>
          <a:prstGeom prst="bentConnector3">
            <a:avLst>
              <a:gd fmla="val 2384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0" name="Google Shape;2080;g327ce283339_0_1064"/>
          <p:cNvCxnSpPr>
            <a:stCxn id="1971" idx="2"/>
            <a:endCxn id="2046" idx="0"/>
          </p:cNvCxnSpPr>
          <p:nvPr/>
        </p:nvCxnSpPr>
        <p:spPr>
          <a:xfrm flipH="1" rot="-5400000">
            <a:off x="7847775" y="5813663"/>
            <a:ext cx="1056300" cy="2661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1" name="Google Shape;2081;g327ce283339_0_1064"/>
          <p:cNvCxnSpPr>
            <a:stCxn id="1971" idx="2"/>
            <a:endCxn id="1962" idx="0"/>
          </p:cNvCxnSpPr>
          <p:nvPr/>
        </p:nvCxnSpPr>
        <p:spPr>
          <a:xfrm flipH="1" rot="-5400000">
            <a:off x="7888575" y="5772863"/>
            <a:ext cx="784800" cy="76200"/>
          </a:xfrm>
          <a:prstGeom prst="bentConnector3">
            <a:avLst>
              <a:gd fmla="val 6765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2" name="Google Shape;2082;g327ce283339_0_1064"/>
          <p:cNvCxnSpPr>
            <a:stCxn id="1971" idx="2"/>
            <a:endCxn id="2058" idx="0"/>
          </p:cNvCxnSpPr>
          <p:nvPr/>
        </p:nvCxnSpPr>
        <p:spPr>
          <a:xfrm rot="5400000">
            <a:off x="7657425" y="5889413"/>
            <a:ext cx="1056300" cy="114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3" name="Google Shape;2083;g327ce283339_0_1064"/>
          <p:cNvCxnSpPr>
            <a:stCxn id="1912" idx="2"/>
            <a:endCxn id="1977" idx="0"/>
          </p:cNvCxnSpPr>
          <p:nvPr/>
        </p:nvCxnSpPr>
        <p:spPr>
          <a:xfrm flipH="1" rot="-5400000">
            <a:off x="1715600" y="4835425"/>
            <a:ext cx="714000" cy="2214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4" name="Google Shape;2084;g327ce283339_0_1064"/>
          <p:cNvCxnSpPr>
            <a:stCxn id="1912" idx="2"/>
            <a:endCxn id="1978" idx="0"/>
          </p:cNvCxnSpPr>
          <p:nvPr/>
        </p:nvCxnSpPr>
        <p:spPr>
          <a:xfrm flipH="1" rot="-5400000">
            <a:off x="1886750" y="4664275"/>
            <a:ext cx="714000" cy="563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5" name="Google Shape;2085;g327ce283339_0_1064"/>
          <p:cNvCxnSpPr>
            <a:stCxn id="1927" idx="2"/>
            <a:endCxn id="2086" idx="0"/>
          </p:cNvCxnSpPr>
          <p:nvPr/>
        </p:nvCxnSpPr>
        <p:spPr>
          <a:xfrm flipH="1" rot="-5400000">
            <a:off x="2039350" y="4847875"/>
            <a:ext cx="928500" cy="411000"/>
          </a:xfrm>
          <a:prstGeom prst="bentConnector3">
            <a:avLst>
              <a:gd fmla="val 1964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6" name="Google Shape;2086;g327ce283339_0_1064"/>
          <p:cNvSpPr/>
          <p:nvPr/>
        </p:nvSpPr>
        <p:spPr>
          <a:xfrm>
            <a:off x="2588513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7" name="Google Shape;2087;g327ce283339_0_1064"/>
          <p:cNvCxnSpPr>
            <a:stCxn id="1927" idx="2"/>
            <a:endCxn id="1979" idx="0"/>
          </p:cNvCxnSpPr>
          <p:nvPr/>
        </p:nvCxnSpPr>
        <p:spPr>
          <a:xfrm flipH="1" rot="-5400000">
            <a:off x="2246800" y="4640425"/>
            <a:ext cx="714000" cy="611400"/>
          </a:xfrm>
          <a:prstGeom prst="bentConnector3">
            <a:avLst>
              <a:gd fmla="val 2465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8" name="Google Shape;2088;g327ce283339_0_1064"/>
          <p:cNvCxnSpPr>
            <a:stCxn id="1929" idx="2"/>
            <a:endCxn id="1941" idx="0"/>
          </p:cNvCxnSpPr>
          <p:nvPr/>
        </p:nvCxnSpPr>
        <p:spPr>
          <a:xfrm flipH="1" rot="-5400000">
            <a:off x="2568563" y="4976425"/>
            <a:ext cx="928500" cy="15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9" name="Google Shape;2089;g327ce283339_0_1064"/>
          <p:cNvCxnSpPr>
            <a:stCxn id="1929" idx="2"/>
            <a:endCxn id="1980" idx="0"/>
          </p:cNvCxnSpPr>
          <p:nvPr/>
        </p:nvCxnSpPr>
        <p:spPr>
          <a:xfrm flipH="1" rot="-5400000">
            <a:off x="2791013" y="4753975"/>
            <a:ext cx="714000" cy="384300"/>
          </a:xfrm>
          <a:prstGeom prst="bentConnector3">
            <a:avLst>
              <a:gd fmla="val 638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0" name="Google Shape;2090;g327ce283339_0_1064"/>
          <p:cNvCxnSpPr>
            <a:stCxn id="1930" idx="2"/>
            <a:endCxn id="1981" idx="0"/>
          </p:cNvCxnSpPr>
          <p:nvPr/>
        </p:nvCxnSpPr>
        <p:spPr>
          <a:xfrm flipH="1" rot="-5400000">
            <a:off x="3123550" y="4743025"/>
            <a:ext cx="714000" cy="406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1" name="Google Shape;2091;g327ce283339_0_1064"/>
          <p:cNvCxnSpPr>
            <a:stCxn id="1930" idx="2"/>
            <a:endCxn id="1928" idx="0"/>
          </p:cNvCxnSpPr>
          <p:nvPr/>
        </p:nvCxnSpPr>
        <p:spPr>
          <a:xfrm flipH="1" rot="-5400000">
            <a:off x="3118900" y="4747675"/>
            <a:ext cx="928500" cy="611400"/>
          </a:xfrm>
          <a:prstGeom prst="bentConnector3">
            <a:avLst>
              <a:gd fmla="val 3953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2" name="Google Shape;2092;g327ce283339_0_1064"/>
          <p:cNvCxnSpPr>
            <a:stCxn id="1930" idx="2"/>
            <a:endCxn id="1975" idx="0"/>
          </p:cNvCxnSpPr>
          <p:nvPr/>
        </p:nvCxnSpPr>
        <p:spPr>
          <a:xfrm flipH="1" rot="-5400000">
            <a:off x="3312850" y="4553725"/>
            <a:ext cx="714000" cy="7848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3" name="Google Shape;2093;g327ce283339_0_1064"/>
          <p:cNvSpPr/>
          <p:nvPr/>
        </p:nvSpPr>
        <p:spPr>
          <a:xfrm>
            <a:off x="4480650" y="64699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g327ce283339_0_1064"/>
          <p:cNvSpPr/>
          <p:nvPr/>
        </p:nvSpPr>
        <p:spPr>
          <a:xfrm>
            <a:off x="4650499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5" name="Google Shape;2095;g327ce283339_0_1064"/>
          <p:cNvCxnSpPr>
            <a:stCxn id="1974" idx="2"/>
            <a:endCxn id="2094" idx="0"/>
          </p:cNvCxnSpPr>
          <p:nvPr/>
        </p:nvCxnSpPr>
        <p:spPr>
          <a:xfrm rot="5400000">
            <a:off x="4428675" y="5760713"/>
            <a:ext cx="784800" cy="1005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6" name="Google Shape;2096;g327ce283339_0_1064"/>
          <p:cNvCxnSpPr>
            <a:stCxn id="1974" idx="2"/>
            <a:endCxn id="2093" idx="0"/>
          </p:cNvCxnSpPr>
          <p:nvPr/>
        </p:nvCxnSpPr>
        <p:spPr>
          <a:xfrm rot="5400000">
            <a:off x="4210425" y="5809163"/>
            <a:ext cx="1051500" cy="270300"/>
          </a:xfrm>
          <a:prstGeom prst="bentConnector3">
            <a:avLst>
              <a:gd fmla="val 3717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7" name="Google Shape;2097;g327ce283339_0_1064"/>
          <p:cNvCxnSpPr>
            <a:stCxn id="1973" idx="2"/>
            <a:endCxn id="1950" idx="0"/>
          </p:cNvCxnSpPr>
          <p:nvPr/>
        </p:nvCxnSpPr>
        <p:spPr>
          <a:xfrm rot="5400000">
            <a:off x="4014475" y="5763563"/>
            <a:ext cx="788400" cy="984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8" name="Google Shape;2098;g327ce283339_0_1064"/>
          <p:cNvCxnSpPr>
            <a:stCxn id="1973" idx="2"/>
            <a:endCxn id="2053" idx="0"/>
          </p:cNvCxnSpPr>
          <p:nvPr/>
        </p:nvCxnSpPr>
        <p:spPr>
          <a:xfrm rot="5400000">
            <a:off x="3779875" y="5796863"/>
            <a:ext cx="1056300" cy="299700"/>
          </a:xfrm>
          <a:prstGeom prst="bentConnector3">
            <a:avLst>
              <a:gd fmla="val 37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9" name="Google Shape;2099;g327ce283339_0_1064"/>
          <p:cNvCxnSpPr>
            <a:stCxn id="1928" idx="2"/>
            <a:endCxn id="1949" idx="0"/>
          </p:cNvCxnSpPr>
          <p:nvPr/>
        </p:nvCxnSpPr>
        <p:spPr>
          <a:xfrm flipH="1" rot="-5400000">
            <a:off x="3623525" y="5898325"/>
            <a:ext cx="570300" cy="39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0" name="Google Shape;2100;g327ce283339_0_1064"/>
          <p:cNvCxnSpPr>
            <a:stCxn id="1928" idx="2"/>
            <a:endCxn id="2052" idx="0"/>
          </p:cNvCxnSpPr>
          <p:nvPr/>
        </p:nvCxnSpPr>
        <p:spPr>
          <a:xfrm rot="5400000">
            <a:off x="3401525" y="5987725"/>
            <a:ext cx="841800" cy="132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1" name="Google Shape;2101;g327ce283339_0_1064"/>
          <p:cNvCxnSpPr>
            <a:stCxn id="1981" idx="2"/>
            <a:endCxn id="1948" idx="0"/>
          </p:cNvCxnSpPr>
          <p:nvPr/>
        </p:nvCxnSpPr>
        <p:spPr>
          <a:xfrm rot="5400000">
            <a:off x="3205950" y="5725613"/>
            <a:ext cx="784800" cy="170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2" name="Google Shape;2102;g327ce283339_0_1064"/>
          <p:cNvCxnSpPr>
            <a:stCxn id="1981" idx="2"/>
            <a:endCxn id="2051" idx="0"/>
          </p:cNvCxnSpPr>
          <p:nvPr/>
        </p:nvCxnSpPr>
        <p:spPr>
          <a:xfrm rot="5400000">
            <a:off x="2990850" y="5782013"/>
            <a:ext cx="1056300" cy="329400"/>
          </a:xfrm>
          <a:prstGeom prst="bentConnector3">
            <a:avLst>
              <a:gd fmla="val 3218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3" name="Google Shape;2103;g327ce283339_0_1064"/>
          <p:cNvCxnSpPr>
            <a:stCxn id="1941" idx="2"/>
            <a:endCxn id="1947" idx="0"/>
          </p:cNvCxnSpPr>
          <p:nvPr/>
        </p:nvCxnSpPr>
        <p:spPr>
          <a:xfrm rot="5400000">
            <a:off x="2817975" y="5911525"/>
            <a:ext cx="570300" cy="13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4" name="Google Shape;2104;g327ce283339_0_1064"/>
          <p:cNvCxnSpPr>
            <a:stCxn id="1941" idx="2"/>
            <a:endCxn id="2050" idx="0"/>
          </p:cNvCxnSpPr>
          <p:nvPr/>
        </p:nvCxnSpPr>
        <p:spPr>
          <a:xfrm rot="5400000">
            <a:off x="2573925" y="5938975"/>
            <a:ext cx="841800" cy="230100"/>
          </a:xfrm>
          <a:prstGeom prst="bentConnector3">
            <a:avLst>
              <a:gd fmla="val 3002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5" name="Google Shape;2105;g327ce283339_0_1064"/>
          <p:cNvCxnSpPr>
            <a:stCxn id="2086" idx="2"/>
            <a:endCxn id="1943" idx="0"/>
          </p:cNvCxnSpPr>
          <p:nvPr/>
        </p:nvCxnSpPr>
        <p:spPr>
          <a:xfrm rot="5400000">
            <a:off x="2355713" y="5850175"/>
            <a:ext cx="570300" cy="136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6" name="Google Shape;2106;g327ce283339_0_1064"/>
          <p:cNvCxnSpPr>
            <a:stCxn id="2086" idx="2"/>
            <a:endCxn id="2057" idx="0"/>
          </p:cNvCxnSpPr>
          <p:nvPr/>
        </p:nvCxnSpPr>
        <p:spPr>
          <a:xfrm rot="5400000">
            <a:off x="2120363" y="5886325"/>
            <a:ext cx="841800" cy="335400"/>
          </a:xfrm>
          <a:prstGeom prst="bentConnector3">
            <a:avLst>
              <a:gd fmla="val 26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7" name="Google Shape;2107;g327ce283339_0_1064"/>
          <p:cNvCxnSpPr>
            <a:stCxn id="1977" idx="2"/>
            <a:endCxn id="2056" idx="0"/>
          </p:cNvCxnSpPr>
          <p:nvPr/>
        </p:nvCxnSpPr>
        <p:spPr>
          <a:xfrm rot="5400000">
            <a:off x="1577750" y="5869463"/>
            <a:ext cx="1056300" cy="154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8" name="Google Shape;2108;g327ce283339_0_1064"/>
          <p:cNvCxnSpPr>
            <a:stCxn id="1977" idx="2"/>
            <a:endCxn id="1944" idx="0"/>
          </p:cNvCxnSpPr>
          <p:nvPr/>
        </p:nvCxnSpPr>
        <p:spPr>
          <a:xfrm flipH="1" rot="-5400000">
            <a:off x="1804550" y="5797163"/>
            <a:ext cx="784800" cy="27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327ce283339_0_1285"/>
          <p:cNvSpPr/>
          <p:nvPr/>
        </p:nvSpPr>
        <p:spPr>
          <a:xfrm>
            <a:off x="426000" y="1836025"/>
            <a:ext cx="107685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g327ce283339_0_1285"/>
          <p:cNvSpPr txBox="1"/>
          <p:nvPr/>
        </p:nvSpPr>
        <p:spPr>
          <a:xfrm>
            <a:off x="426000" y="392119"/>
            <a:ext cx="831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ОПРЕДЕЛЕНИЕ ОСНОВНОЙ ПРОБЛЕМЫ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g327ce283339_0_1285"/>
          <p:cNvSpPr/>
          <p:nvPr/>
        </p:nvSpPr>
        <p:spPr>
          <a:xfrm>
            <a:off x="4515546" y="2136775"/>
            <a:ext cx="1520100" cy="540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327ce283339_0_1285"/>
          <p:cNvSpPr/>
          <p:nvPr/>
        </p:nvSpPr>
        <p:spPr>
          <a:xfrm>
            <a:off x="8744572" y="302393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g327ce283339_0_1285"/>
          <p:cNvSpPr/>
          <p:nvPr/>
        </p:nvSpPr>
        <p:spPr>
          <a:xfrm>
            <a:off x="4835706" y="302393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327ce283339_0_1285"/>
          <p:cNvSpPr/>
          <p:nvPr/>
        </p:nvSpPr>
        <p:spPr>
          <a:xfrm>
            <a:off x="797150" y="3023050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Google Shape;2120;g327ce283339_0_1285"/>
          <p:cNvCxnSpPr/>
          <p:nvPr/>
        </p:nvCxnSpPr>
        <p:spPr>
          <a:xfrm>
            <a:off x="797150" y="2756331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121" name="Google Shape;2121;g327ce283339_0_1285"/>
          <p:cNvCxnSpPr/>
          <p:nvPr/>
        </p:nvCxnSpPr>
        <p:spPr>
          <a:xfrm>
            <a:off x="797150" y="3503973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122" name="Google Shape;2122;g327ce283339_0_1285"/>
          <p:cNvCxnSpPr/>
          <p:nvPr/>
        </p:nvCxnSpPr>
        <p:spPr>
          <a:xfrm>
            <a:off x="797150" y="4236892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123" name="Google Shape;2123;g327ce283339_0_1285"/>
          <p:cNvCxnSpPr/>
          <p:nvPr/>
        </p:nvCxnSpPr>
        <p:spPr>
          <a:xfrm>
            <a:off x="797150" y="4989443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124" name="Google Shape;2124;g327ce283339_0_1285"/>
          <p:cNvCxnSpPr/>
          <p:nvPr/>
        </p:nvCxnSpPr>
        <p:spPr>
          <a:xfrm>
            <a:off x="797150" y="5732177"/>
            <a:ext cx="100479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125" name="Google Shape;2125;g327ce283339_0_1285"/>
          <p:cNvCxnSpPr>
            <a:stCxn id="2116" idx="2"/>
            <a:endCxn id="2119" idx="0"/>
          </p:cNvCxnSpPr>
          <p:nvPr/>
        </p:nvCxnSpPr>
        <p:spPr>
          <a:xfrm rot="5400000">
            <a:off x="3083346" y="830725"/>
            <a:ext cx="345300" cy="40392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26" name="Google Shape;2126;g327ce283339_0_1285"/>
          <p:cNvCxnSpPr>
            <a:stCxn id="2116" idx="2"/>
            <a:endCxn id="2118" idx="0"/>
          </p:cNvCxnSpPr>
          <p:nvPr/>
        </p:nvCxnSpPr>
        <p:spPr>
          <a:xfrm rot="5400000">
            <a:off x="5102196" y="2850475"/>
            <a:ext cx="346200" cy="600"/>
          </a:xfrm>
          <a:prstGeom prst="bentConnector3">
            <a:avLst>
              <a:gd fmla="val 50009" name="adj1"/>
            </a:avLst>
          </a:prstGeom>
          <a:noFill/>
          <a:ln cap="flat" cmpd="sng" w="38100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27" name="Google Shape;2127;g327ce283339_0_1285"/>
          <p:cNvCxnSpPr>
            <a:stCxn id="2118" idx="2"/>
            <a:endCxn id="2128" idx="0"/>
          </p:cNvCxnSpPr>
          <p:nvPr/>
        </p:nvCxnSpPr>
        <p:spPr>
          <a:xfrm flipH="1" rot="-5400000">
            <a:off x="5496756" y="3091139"/>
            <a:ext cx="413100" cy="856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06082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Изображение выглядит как черный, темнота&#10;&#10;Автоматически созданное описание" id="2129" name="Google Shape;2129;g327ce283339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2457400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2130" name="Google Shape;2130;g327ce283339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3190318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2131" name="Google Shape;2131;g327ce283339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3926623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2132" name="Google Shape;2132;g327ce283339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4684592"/>
            <a:ext cx="916712" cy="362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рный, темнота&#10;&#10;Автоматически созданное описание" id="2133" name="Google Shape;2133;g327ce283339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538" y="5427708"/>
            <a:ext cx="916712" cy="362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327ce283339_0_1285"/>
          <p:cNvSpPr/>
          <p:nvPr/>
        </p:nvSpPr>
        <p:spPr>
          <a:xfrm>
            <a:off x="184145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327ce283339_0_1285"/>
          <p:cNvSpPr/>
          <p:nvPr/>
        </p:nvSpPr>
        <p:spPr>
          <a:xfrm>
            <a:off x="279405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327ce283339_0_1285"/>
          <p:cNvSpPr/>
          <p:nvPr/>
        </p:nvSpPr>
        <p:spPr>
          <a:xfrm>
            <a:off x="179560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g327ce283339_0_1285"/>
          <p:cNvSpPr/>
          <p:nvPr/>
        </p:nvSpPr>
        <p:spPr>
          <a:xfrm>
            <a:off x="8920625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g327ce283339_0_1285"/>
          <p:cNvSpPr/>
          <p:nvPr/>
        </p:nvSpPr>
        <p:spPr>
          <a:xfrm>
            <a:off x="5692350" y="3725988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g327ce283339_0_1285"/>
          <p:cNvSpPr/>
          <p:nvPr/>
        </p:nvSpPr>
        <p:spPr>
          <a:xfrm>
            <a:off x="4319406" y="3725976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g327ce283339_0_1285"/>
          <p:cNvSpPr/>
          <p:nvPr/>
        </p:nvSpPr>
        <p:spPr>
          <a:xfrm>
            <a:off x="7801722" y="3725976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g327ce283339_0_1285"/>
          <p:cNvSpPr/>
          <p:nvPr/>
        </p:nvSpPr>
        <p:spPr>
          <a:xfrm>
            <a:off x="797156" y="3725989"/>
            <a:ext cx="878700" cy="2889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g327ce283339_0_1285"/>
          <p:cNvSpPr/>
          <p:nvPr/>
        </p:nvSpPr>
        <p:spPr>
          <a:xfrm>
            <a:off x="797154" y="446872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g327ce283339_0_1285"/>
          <p:cNvSpPr/>
          <p:nvPr/>
        </p:nvSpPr>
        <p:spPr>
          <a:xfrm>
            <a:off x="4638304" y="455542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g327ce283339_0_1285"/>
          <p:cNvSpPr/>
          <p:nvPr/>
        </p:nvSpPr>
        <p:spPr>
          <a:xfrm>
            <a:off x="1089229" y="530305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g327ce283339_0_1285"/>
          <p:cNvSpPr/>
          <p:nvPr/>
        </p:nvSpPr>
        <p:spPr>
          <a:xfrm>
            <a:off x="5095504" y="530305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g327ce283339_0_1285"/>
          <p:cNvSpPr/>
          <p:nvPr/>
        </p:nvSpPr>
        <p:spPr>
          <a:xfrm>
            <a:off x="4852467" y="6474901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g327ce283339_0_1285"/>
          <p:cNvSpPr/>
          <p:nvPr/>
        </p:nvSpPr>
        <p:spPr>
          <a:xfrm>
            <a:off x="1387204" y="6203376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g327ce283339_0_1285"/>
          <p:cNvSpPr/>
          <p:nvPr/>
        </p:nvSpPr>
        <p:spPr>
          <a:xfrm>
            <a:off x="1089225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g327ce283339_0_1285"/>
          <p:cNvSpPr/>
          <p:nvPr/>
        </p:nvSpPr>
        <p:spPr>
          <a:xfrm>
            <a:off x="13813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g327ce283339_0_1285"/>
          <p:cNvSpPr/>
          <p:nvPr/>
        </p:nvSpPr>
        <p:spPr>
          <a:xfrm>
            <a:off x="217765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g327ce283339_0_1285"/>
          <p:cNvSpPr/>
          <p:nvPr/>
        </p:nvSpPr>
        <p:spPr>
          <a:xfrm>
            <a:off x="376827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327ce283339_0_1285"/>
          <p:cNvSpPr/>
          <p:nvPr/>
        </p:nvSpPr>
        <p:spPr>
          <a:xfrm>
            <a:off x="2835413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g327ce283339_0_1285"/>
          <p:cNvSpPr/>
          <p:nvPr/>
        </p:nvSpPr>
        <p:spPr>
          <a:xfrm>
            <a:off x="31570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g327ce283339_0_1285"/>
          <p:cNvSpPr/>
          <p:nvPr/>
        </p:nvSpPr>
        <p:spPr>
          <a:xfrm>
            <a:off x="4289550" y="44133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g327ce283339_0_1285"/>
          <p:cNvSpPr/>
          <p:nvPr/>
        </p:nvSpPr>
        <p:spPr>
          <a:xfrm>
            <a:off x="4983375" y="44280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g327ce283339_0_1285"/>
          <p:cNvSpPr/>
          <p:nvPr/>
        </p:nvSpPr>
        <p:spPr>
          <a:xfrm>
            <a:off x="7551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g327ce283339_0_1285"/>
          <p:cNvSpPr/>
          <p:nvPr/>
        </p:nvSpPr>
        <p:spPr>
          <a:xfrm>
            <a:off x="13872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g327ce283339_0_1285"/>
          <p:cNvSpPr/>
          <p:nvPr/>
        </p:nvSpPr>
        <p:spPr>
          <a:xfrm>
            <a:off x="8038900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327ce283339_0_1285"/>
          <p:cNvSpPr/>
          <p:nvPr/>
        </p:nvSpPr>
        <p:spPr>
          <a:xfrm>
            <a:off x="84395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g327ce283339_0_1285"/>
          <p:cNvSpPr/>
          <p:nvPr/>
        </p:nvSpPr>
        <p:spPr>
          <a:xfrm>
            <a:off x="6119600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g327ce283339_0_1285"/>
          <p:cNvSpPr/>
          <p:nvPr/>
        </p:nvSpPr>
        <p:spPr>
          <a:xfrm>
            <a:off x="5743675" y="4473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327ce283339_0_1285"/>
          <p:cNvSpPr/>
          <p:nvPr/>
        </p:nvSpPr>
        <p:spPr>
          <a:xfrm>
            <a:off x="95909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g327ce283339_0_1285"/>
          <p:cNvSpPr/>
          <p:nvPr/>
        </p:nvSpPr>
        <p:spPr>
          <a:xfrm>
            <a:off x="9239525" y="45554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g327ce283339_0_1285"/>
          <p:cNvSpPr/>
          <p:nvPr/>
        </p:nvSpPr>
        <p:spPr>
          <a:xfrm>
            <a:off x="298942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g327ce283339_0_1285"/>
          <p:cNvSpPr/>
          <p:nvPr/>
        </p:nvSpPr>
        <p:spPr>
          <a:xfrm>
            <a:off x="6423075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g327ce283339_0_1285"/>
          <p:cNvSpPr/>
          <p:nvPr/>
        </p:nvSpPr>
        <p:spPr>
          <a:xfrm>
            <a:off x="24522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g327ce283339_0_1285"/>
          <p:cNvSpPr/>
          <p:nvPr/>
        </p:nvSpPr>
        <p:spPr>
          <a:xfrm>
            <a:off x="2090163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g327ce283339_0_1285"/>
          <p:cNvSpPr/>
          <p:nvPr/>
        </p:nvSpPr>
        <p:spPr>
          <a:xfrm>
            <a:off x="797150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g327ce283339_0_1285"/>
          <p:cNvSpPr/>
          <p:nvPr/>
        </p:nvSpPr>
        <p:spPr>
          <a:xfrm>
            <a:off x="17280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g327ce283339_0_1285"/>
          <p:cNvSpPr/>
          <p:nvPr/>
        </p:nvSpPr>
        <p:spPr>
          <a:xfrm>
            <a:off x="2975938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g327ce283339_0_1285"/>
          <p:cNvSpPr/>
          <p:nvPr/>
        </p:nvSpPr>
        <p:spPr>
          <a:xfrm>
            <a:off x="3392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g327ce283339_0_1285"/>
          <p:cNvSpPr/>
          <p:nvPr/>
        </p:nvSpPr>
        <p:spPr>
          <a:xfrm>
            <a:off x="3808213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g327ce283339_0_1285"/>
          <p:cNvSpPr/>
          <p:nvPr/>
        </p:nvSpPr>
        <p:spPr>
          <a:xfrm>
            <a:off x="4238913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g327ce283339_0_1285"/>
          <p:cNvSpPr/>
          <p:nvPr/>
        </p:nvSpPr>
        <p:spPr>
          <a:xfrm>
            <a:off x="5451450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g327ce283339_0_1285"/>
          <p:cNvSpPr/>
          <p:nvPr/>
        </p:nvSpPr>
        <p:spPr>
          <a:xfrm>
            <a:off x="50087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g327ce283339_0_1285"/>
          <p:cNvSpPr/>
          <p:nvPr/>
        </p:nvSpPr>
        <p:spPr>
          <a:xfrm>
            <a:off x="93162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g327ce283339_0_1285"/>
          <p:cNvSpPr/>
          <p:nvPr/>
        </p:nvSpPr>
        <p:spPr>
          <a:xfrm>
            <a:off x="97296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g327ce283339_0_1285"/>
          <p:cNvSpPr/>
          <p:nvPr/>
        </p:nvSpPr>
        <p:spPr>
          <a:xfrm>
            <a:off x="8920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g327ce283339_0_1285"/>
          <p:cNvSpPr/>
          <p:nvPr/>
        </p:nvSpPr>
        <p:spPr>
          <a:xfrm>
            <a:off x="58689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g327ce283339_0_1285"/>
          <p:cNvSpPr/>
          <p:nvPr/>
        </p:nvSpPr>
        <p:spPr>
          <a:xfrm>
            <a:off x="62864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g327ce283339_0_1285"/>
          <p:cNvSpPr/>
          <p:nvPr/>
        </p:nvSpPr>
        <p:spPr>
          <a:xfrm>
            <a:off x="66639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g327ce283339_0_1285"/>
          <p:cNvSpPr/>
          <p:nvPr/>
        </p:nvSpPr>
        <p:spPr>
          <a:xfrm>
            <a:off x="704150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g327ce283339_0_1285"/>
          <p:cNvSpPr/>
          <p:nvPr/>
        </p:nvSpPr>
        <p:spPr>
          <a:xfrm>
            <a:off x="73838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g327ce283339_0_1285"/>
          <p:cNvSpPr/>
          <p:nvPr/>
        </p:nvSpPr>
        <p:spPr>
          <a:xfrm>
            <a:off x="776787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327ce283339_0_1285"/>
          <p:cNvSpPr/>
          <p:nvPr/>
        </p:nvSpPr>
        <p:spPr>
          <a:xfrm>
            <a:off x="8198625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327ce283339_0_1285"/>
          <p:cNvSpPr/>
          <p:nvPr/>
        </p:nvSpPr>
        <p:spPr>
          <a:xfrm>
            <a:off x="8542050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327ce283339_0_1285"/>
          <p:cNvSpPr/>
          <p:nvPr/>
        </p:nvSpPr>
        <p:spPr>
          <a:xfrm>
            <a:off x="92400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327ce283339_0_1285"/>
          <p:cNvSpPr/>
          <p:nvPr/>
        </p:nvSpPr>
        <p:spPr>
          <a:xfrm>
            <a:off x="96534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g327ce283339_0_1285"/>
          <p:cNvSpPr/>
          <p:nvPr/>
        </p:nvSpPr>
        <p:spPr>
          <a:xfrm>
            <a:off x="8844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g327ce283339_0_1285"/>
          <p:cNvSpPr/>
          <p:nvPr/>
        </p:nvSpPr>
        <p:spPr>
          <a:xfrm>
            <a:off x="65877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g327ce283339_0_1285"/>
          <p:cNvSpPr/>
          <p:nvPr/>
        </p:nvSpPr>
        <p:spPr>
          <a:xfrm>
            <a:off x="69653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g327ce283339_0_1285"/>
          <p:cNvSpPr/>
          <p:nvPr/>
        </p:nvSpPr>
        <p:spPr>
          <a:xfrm>
            <a:off x="73076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g327ce283339_0_1285"/>
          <p:cNvSpPr/>
          <p:nvPr/>
        </p:nvSpPr>
        <p:spPr>
          <a:xfrm>
            <a:off x="76916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g327ce283339_0_1285"/>
          <p:cNvSpPr/>
          <p:nvPr/>
        </p:nvSpPr>
        <p:spPr>
          <a:xfrm>
            <a:off x="8122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g327ce283339_0_1285"/>
          <p:cNvSpPr/>
          <p:nvPr/>
        </p:nvSpPr>
        <p:spPr>
          <a:xfrm>
            <a:off x="846585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g327ce283339_0_1285"/>
          <p:cNvSpPr/>
          <p:nvPr/>
        </p:nvSpPr>
        <p:spPr>
          <a:xfrm>
            <a:off x="43374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g327ce283339_0_1285"/>
          <p:cNvSpPr/>
          <p:nvPr/>
        </p:nvSpPr>
        <p:spPr>
          <a:xfrm>
            <a:off x="47508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g327ce283339_0_1285"/>
          <p:cNvSpPr/>
          <p:nvPr/>
        </p:nvSpPr>
        <p:spPr>
          <a:xfrm>
            <a:off x="39418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327ce283339_0_1285"/>
          <p:cNvSpPr/>
          <p:nvPr/>
        </p:nvSpPr>
        <p:spPr>
          <a:xfrm>
            <a:off x="16851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g327ce283339_0_1285"/>
          <p:cNvSpPr/>
          <p:nvPr/>
        </p:nvSpPr>
        <p:spPr>
          <a:xfrm>
            <a:off x="206270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g327ce283339_0_1285"/>
          <p:cNvSpPr/>
          <p:nvPr/>
        </p:nvSpPr>
        <p:spPr>
          <a:xfrm>
            <a:off x="24050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g327ce283339_0_1285"/>
          <p:cNvSpPr/>
          <p:nvPr/>
        </p:nvSpPr>
        <p:spPr>
          <a:xfrm>
            <a:off x="278907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g327ce283339_0_1285"/>
          <p:cNvSpPr/>
          <p:nvPr/>
        </p:nvSpPr>
        <p:spPr>
          <a:xfrm>
            <a:off x="3219825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g327ce283339_0_1285"/>
          <p:cNvSpPr/>
          <p:nvPr/>
        </p:nvSpPr>
        <p:spPr>
          <a:xfrm>
            <a:off x="3563250" y="530306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g327ce283339_0_1285"/>
          <p:cNvSpPr/>
          <p:nvPr/>
        </p:nvSpPr>
        <p:spPr>
          <a:xfrm>
            <a:off x="6201563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327ce283339_0_1285"/>
          <p:cNvSpPr/>
          <p:nvPr/>
        </p:nvSpPr>
        <p:spPr>
          <a:xfrm>
            <a:off x="5841638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g327ce283339_0_1285"/>
          <p:cNvSpPr/>
          <p:nvPr/>
        </p:nvSpPr>
        <p:spPr>
          <a:xfrm>
            <a:off x="5462600" y="530305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7" name="Google Shape;2207;g327ce283339_0_1285"/>
          <p:cNvCxnSpPr>
            <a:stCxn id="2119" idx="2"/>
            <a:endCxn id="2140" idx="0"/>
          </p:cNvCxnSpPr>
          <p:nvPr/>
        </p:nvCxnSpPr>
        <p:spPr>
          <a:xfrm flipH="1" rot="-5400000">
            <a:off x="1029800" y="3518650"/>
            <a:ext cx="4140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8" name="Google Shape;2208;g327ce283339_0_1285"/>
          <p:cNvCxnSpPr>
            <a:stCxn id="2140" idx="2"/>
            <a:endCxn id="2141" idx="0"/>
          </p:cNvCxnSpPr>
          <p:nvPr/>
        </p:nvCxnSpPr>
        <p:spPr>
          <a:xfrm rot="5400000">
            <a:off x="850106" y="4082389"/>
            <a:ext cx="453900" cy="318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9" name="Google Shape;2209;g327ce283339_0_1285"/>
          <p:cNvCxnSpPr>
            <a:stCxn id="2119" idx="2"/>
            <a:endCxn id="2136" idx="0"/>
          </p:cNvCxnSpPr>
          <p:nvPr/>
        </p:nvCxnSpPr>
        <p:spPr>
          <a:xfrm flipH="1" rot="-5400000">
            <a:off x="1528700" y="3019750"/>
            <a:ext cx="414000" cy="998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0" name="Google Shape;2210;g327ce283339_0_1285"/>
          <p:cNvCxnSpPr>
            <a:stCxn id="2140" idx="2"/>
            <a:endCxn id="2147" idx="0"/>
          </p:cNvCxnSpPr>
          <p:nvPr/>
        </p:nvCxnSpPr>
        <p:spPr>
          <a:xfrm rot="5400000">
            <a:off x="993806" y="4230889"/>
            <a:ext cx="458700" cy="26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1" name="Google Shape;2211;g327ce283339_0_1285"/>
          <p:cNvCxnSpPr>
            <a:stCxn id="2140" idx="2"/>
            <a:endCxn id="2148" idx="0"/>
          </p:cNvCxnSpPr>
          <p:nvPr/>
        </p:nvCxnSpPr>
        <p:spPr>
          <a:xfrm flipH="1" rot="-5400000">
            <a:off x="1139756" y="4111639"/>
            <a:ext cx="458700" cy="2652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2" name="Google Shape;2212;g327ce283339_0_1285"/>
          <p:cNvCxnSpPr>
            <a:stCxn id="2141" idx="2"/>
            <a:endCxn id="2155" idx="0"/>
          </p:cNvCxnSpPr>
          <p:nvPr/>
        </p:nvCxnSpPr>
        <p:spPr>
          <a:xfrm rot="5400000">
            <a:off x="537204" y="4922626"/>
            <a:ext cx="718800" cy="42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3" name="Google Shape;2213;g327ce283339_0_1285"/>
          <p:cNvCxnSpPr>
            <a:stCxn id="2141" idx="2"/>
            <a:endCxn id="2143" idx="0"/>
          </p:cNvCxnSpPr>
          <p:nvPr/>
        </p:nvCxnSpPr>
        <p:spPr>
          <a:xfrm flipH="1" rot="-5400000">
            <a:off x="704304" y="4797526"/>
            <a:ext cx="718800" cy="292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4" name="Google Shape;2214;g327ce283339_0_1285"/>
          <p:cNvCxnSpPr>
            <a:stCxn id="2143" idx="2"/>
            <a:endCxn id="2146" idx="0"/>
          </p:cNvCxnSpPr>
          <p:nvPr/>
        </p:nvCxnSpPr>
        <p:spPr>
          <a:xfrm flipH="1" rot="-5400000">
            <a:off x="966229" y="5662001"/>
            <a:ext cx="784800" cy="297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5" name="Google Shape;2215;g327ce283339_0_1285"/>
          <p:cNvCxnSpPr>
            <a:stCxn id="2143" idx="2"/>
            <a:endCxn id="2168" idx="0"/>
          </p:cNvCxnSpPr>
          <p:nvPr/>
        </p:nvCxnSpPr>
        <p:spPr>
          <a:xfrm flipH="1" rot="-5400000">
            <a:off x="1136629" y="5491601"/>
            <a:ext cx="784800" cy="6387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6" name="Google Shape;2216;g327ce283339_0_1285"/>
          <p:cNvSpPr/>
          <p:nvPr/>
        </p:nvSpPr>
        <p:spPr>
          <a:xfrm>
            <a:off x="1092163" y="6206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7" name="Google Shape;2217;g327ce283339_0_1285"/>
          <p:cNvCxnSpPr>
            <a:stCxn id="2155" idx="2"/>
            <a:endCxn id="2167" idx="0"/>
          </p:cNvCxnSpPr>
          <p:nvPr/>
        </p:nvCxnSpPr>
        <p:spPr>
          <a:xfrm flipH="1" rot="-5400000">
            <a:off x="502375" y="5791763"/>
            <a:ext cx="788400" cy="42000"/>
          </a:xfrm>
          <a:prstGeom prst="bentConnector3">
            <a:avLst>
              <a:gd fmla="val 625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8" name="Google Shape;2218;g327ce283339_0_1285"/>
          <p:cNvCxnSpPr>
            <a:stCxn id="2155" idx="2"/>
            <a:endCxn id="2216" idx="0"/>
          </p:cNvCxnSpPr>
          <p:nvPr/>
        </p:nvCxnSpPr>
        <p:spPr>
          <a:xfrm flipH="1" rot="-5400000">
            <a:off x="649825" y="5644313"/>
            <a:ext cx="788400" cy="336900"/>
          </a:xfrm>
          <a:prstGeom prst="bentConnector3">
            <a:avLst>
              <a:gd fmla="val 625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9" name="Google Shape;2219;g327ce283339_0_1285"/>
          <p:cNvCxnSpPr>
            <a:stCxn id="2136" idx="2"/>
            <a:endCxn id="2134" idx="0"/>
          </p:cNvCxnSpPr>
          <p:nvPr/>
        </p:nvCxnSpPr>
        <p:spPr>
          <a:xfrm rot="5400000">
            <a:off x="1869100" y="4107738"/>
            <a:ext cx="458700" cy="273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0" name="Google Shape;2220;g327ce283339_0_1285"/>
          <p:cNvCxnSpPr>
            <a:stCxn id="2136" idx="2"/>
            <a:endCxn id="2149" idx="0"/>
          </p:cNvCxnSpPr>
          <p:nvPr/>
        </p:nvCxnSpPr>
        <p:spPr>
          <a:xfrm flipH="1" rot="-5400000">
            <a:off x="2037250" y="4212588"/>
            <a:ext cx="458700" cy="63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1" name="Google Shape;2221;g327ce283339_0_1285"/>
          <p:cNvCxnSpPr>
            <a:stCxn id="2135" idx="2"/>
            <a:endCxn id="2152" idx="0"/>
          </p:cNvCxnSpPr>
          <p:nvPr/>
        </p:nvCxnSpPr>
        <p:spPr>
          <a:xfrm flipH="1" rot="-5400000">
            <a:off x="3026100" y="4222188"/>
            <a:ext cx="458700" cy="44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2" name="Google Shape;2222;g327ce283339_0_1285"/>
          <p:cNvCxnSpPr>
            <a:stCxn id="2135" idx="2"/>
            <a:endCxn id="2151" idx="0"/>
          </p:cNvCxnSpPr>
          <p:nvPr/>
        </p:nvCxnSpPr>
        <p:spPr>
          <a:xfrm rot="5400000">
            <a:off x="2865300" y="4105488"/>
            <a:ext cx="458700" cy="277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3" name="Google Shape;2223;g327ce283339_0_1285"/>
          <p:cNvCxnSpPr>
            <a:stCxn id="2118" idx="2"/>
            <a:endCxn id="2138" idx="0"/>
          </p:cNvCxnSpPr>
          <p:nvPr/>
        </p:nvCxnSpPr>
        <p:spPr>
          <a:xfrm rot="5400000">
            <a:off x="4810356" y="3261239"/>
            <a:ext cx="413100" cy="5163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4" name="Google Shape;2224;g327ce283339_0_1285"/>
          <p:cNvCxnSpPr>
            <a:stCxn id="2118" idx="2"/>
            <a:endCxn id="2135" idx="0"/>
          </p:cNvCxnSpPr>
          <p:nvPr/>
        </p:nvCxnSpPr>
        <p:spPr>
          <a:xfrm rot="5400000">
            <a:off x="4047606" y="2498489"/>
            <a:ext cx="413100" cy="204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5" name="Google Shape;2225;g327ce283339_0_1285"/>
          <p:cNvCxnSpPr>
            <a:stCxn id="2138" idx="2"/>
            <a:endCxn id="2142" idx="0"/>
          </p:cNvCxnSpPr>
          <p:nvPr/>
        </p:nvCxnSpPr>
        <p:spPr>
          <a:xfrm flipH="1" rot="-5400000">
            <a:off x="4488756" y="4284876"/>
            <a:ext cx="540600" cy="6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6" name="Google Shape;2226;g327ce283339_0_1285"/>
          <p:cNvCxnSpPr>
            <a:stCxn id="2138" idx="2"/>
            <a:endCxn id="2154" idx="0"/>
          </p:cNvCxnSpPr>
          <p:nvPr/>
        </p:nvCxnSpPr>
        <p:spPr>
          <a:xfrm flipH="1" rot="-5400000">
            <a:off x="4724706" y="4048926"/>
            <a:ext cx="413100" cy="345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7" name="Google Shape;2227;g327ce283339_0_1285"/>
          <p:cNvCxnSpPr>
            <a:stCxn id="2138" idx="2"/>
            <a:endCxn id="2153" idx="0"/>
          </p:cNvCxnSpPr>
          <p:nvPr/>
        </p:nvCxnSpPr>
        <p:spPr>
          <a:xfrm rot="5400000">
            <a:off x="4385106" y="4039626"/>
            <a:ext cx="398400" cy="3489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8" name="Google Shape;2228;g327ce283339_0_1285"/>
          <p:cNvCxnSpPr>
            <a:stCxn id="2142" idx="2"/>
            <a:endCxn id="2144" idx="0"/>
          </p:cNvCxnSpPr>
          <p:nvPr/>
        </p:nvCxnSpPr>
        <p:spPr>
          <a:xfrm flipH="1" rot="-5400000">
            <a:off x="4671304" y="4758376"/>
            <a:ext cx="632100" cy="4572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9" name="Google Shape;2229;g327ce283339_0_1285"/>
          <p:cNvCxnSpPr>
            <a:stCxn id="2142" idx="2"/>
            <a:endCxn id="2196" idx="0"/>
          </p:cNvCxnSpPr>
          <p:nvPr/>
        </p:nvCxnSpPr>
        <p:spPr>
          <a:xfrm flipH="1" rot="-5400000">
            <a:off x="4498954" y="4930726"/>
            <a:ext cx="632100" cy="112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0" name="Google Shape;2230;g327ce283339_0_1285"/>
          <p:cNvCxnSpPr>
            <a:stCxn id="2142" idx="2"/>
            <a:endCxn id="2195" idx="0"/>
          </p:cNvCxnSpPr>
          <p:nvPr/>
        </p:nvCxnSpPr>
        <p:spPr>
          <a:xfrm rot="5400000">
            <a:off x="4292254" y="4836526"/>
            <a:ext cx="632100" cy="300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1" name="Google Shape;2231;g327ce283339_0_1285"/>
          <p:cNvCxnSpPr>
            <a:stCxn id="2144" idx="2"/>
            <a:endCxn id="2145" idx="0"/>
          </p:cNvCxnSpPr>
          <p:nvPr/>
        </p:nvCxnSpPr>
        <p:spPr>
          <a:xfrm rot="5400000">
            <a:off x="4566304" y="5825201"/>
            <a:ext cx="1056300" cy="243000"/>
          </a:xfrm>
          <a:prstGeom prst="bentConnector3">
            <a:avLst>
              <a:gd fmla="val 3821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2" name="Google Shape;2232;g327ce283339_0_1285"/>
          <p:cNvCxnSpPr>
            <a:stCxn id="2144" idx="2"/>
            <a:endCxn id="2174" idx="0"/>
          </p:cNvCxnSpPr>
          <p:nvPr/>
        </p:nvCxnSpPr>
        <p:spPr>
          <a:xfrm rot="5400000">
            <a:off x="4780204" y="5767601"/>
            <a:ext cx="784800" cy="867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3" name="Google Shape;2233;g327ce283339_0_1285"/>
          <p:cNvCxnSpPr>
            <a:stCxn id="2144" idx="2"/>
            <a:endCxn id="2173" idx="0"/>
          </p:cNvCxnSpPr>
          <p:nvPr/>
        </p:nvCxnSpPr>
        <p:spPr>
          <a:xfrm flipH="1" rot="-5400000">
            <a:off x="4999654" y="5634851"/>
            <a:ext cx="788400" cy="355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4" name="Google Shape;2234;g327ce283339_0_1285"/>
          <p:cNvCxnSpPr>
            <a:stCxn id="2116" idx="2"/>
            <a:endCxn id="2117" idx="0"/>
          </p:cNvCxnSpPr>
          <p:nvPr/>
        </p:nvCxnSpPr>
        <p:spPr>
          <a:xfrm flipH="1" rot="-5400000">
            <a:off x="7056696" y="896575"/>
            <a:ext cx="346200" cy="3908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5" name="Google Shape;2235;g327ce283339_0_1285"/>
          <p:cNvCxnSpPr>
            <a:stCxn id="2117" idx="2"/>
            <a:endCxn id="2137" idx="0"/>
          </p:cNvCxnSpPr>
          <p:nvPr/>
        </p:nvCxnSpPr>
        <p:spPr>
          <a:xfrm flipH="1" rot="-5400000">
            <a:off x="9065422" y="3431339"/>
            <a:ext cx="413100" cy="1761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6" name="Google Shape;2236;g327ce283339_0_1285"/>
          <p:cNvCxnSpPr>
            <a:stCxn id="2117" idx="2"/>
            <a:endCxn id="2139" idx="0"/>
          </p:cNvCxnSpPr>
          <p:nvPr/>
        </p:nvCxnSpPr>
        <p:spPr>
          <a:xfrm rot="5400000">
            <a:off x="8505922" y="3047939"/>
            <a:ext cx="413100" cy="942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7" name="Google Shape;2237;g327ce283339_0_1285"/>
          <p:cNvCxnSpPr>
            <a:stCxn id="2139" idx="2"/>
            <a:endCxn id="2158" idx="0"/>
          </p:cNvCxnSpPr>
          <p:nvPr/>
        </p:nvCxnSpPr>
        <p:spPr>
          <a:xfrm flipH="1" rot="-5400000">
            <a:off x="8130222" y="4125726"/>
            <a:ext cx="540600" cy="318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8" name="Google Shape;2238;g327ce283339_0_1285"/>
          <p:cNvCxnSpPr>
            <a:stCxn id="2139" idx="2"/>
            <a:endCxn id="2157" idx="0"/>
          </p:cNvCxnSpPr>
          <p:nvPr/>
        </p:nvCxnSpPr>
        <p:spPr>
          <a:xfrm rot="5400000">
            <a:off x="7929972" y="4244376"/>
            <a:ext cx="540600" cy="8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9" name="Google Shape;2239;g327ce283339_0_1285"/>
          <p:cNvCxnSpPr>
            <a:stCxn id="2137" idx="2"/>
            <a:endCxn id="2161" idx="0"/>
          </p:cNvCxnSpPr>
          <p:nvPr/>
        </p:nvCxnSpPr>
        <p:spPr>
          <a:xfrm flipH="1" rot="-5400000">
            <a:off x="9265325" y="4109538"/>
            <a:ext cx="540600" cy="3513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0" name="Google Shape;2240;g327ce283339_0_1285"/>
          <p:cNvCxnSpPr>
            <a:stCxn id="2137" idx="2"/>
            <a:endCxn id="2162" idx="0"/>
          </p:cNvCxnSpPr>
          <p:nvPr/>
        </p:nvCxnSpPr>
        <p:spPr>
          <a:xfrm flipH="1" rot="-5400000">
            <a:off x="9089975" y="4284888"/>
            <a:ext cx="540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1" name="Google Shape;2241;g327ce283339_0_1285"/>
          <p:cNvCxnSpPr>
            <a:stCxn id="2161" idx="2"/>
            <a:endCxn id="2187" idx="0"/>
          </p:cNvCxnSpPr>
          <p:nvPr/>
        </p:nvCxnSpPr>
        <p:spPr>
          <a:xfrm flipH="1" rot="-5400000">
            <a:off x="9426675" y="4955625"/>
            <a:ext cx="632100" cy="62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2" name="Google Shape;2242;g327ce283339_0_1285"/>
          <p:cNvCxnSpPr>
            <a:stCxn id="2161" idx="2"/>
            <a:endCxn id="2186" idx="0"/>
          </p:cNvCxnSpPr>
          <p:nvPr/>
        </p:nvCxnSpPr>
        <p:spPr>
          <a:xfrm rot="5400000">
            <a:off x="9219825" y="4811475"/>
            <a:ext cx="632100" cy="351000"/>
          </a:xfrm>
          <a:prstGeom prst="bentConnector3">
            <a:avLst>
              <a:gd fmla="val 642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3" name="Google Shape;2243;g327ce283339_0_1285"/>
          <p:cNvCxnSpPr>
            <a:stCxn id="2162" idx="2"/>
            <a:endCxn id="2188" idx="0"/>
          </p:cNvCxnSpPr>
          <p:nvPr/>
        </p:nvCxnSpPr>
        <p:spPr>
          <a:xfrm rot="5400000">
            <a:off x="8846375" y="4789425"/>
            <a:ext cx="632100" cy="395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4" name="Google Shape;2244;g327ce283339_0_1285"/>
          <p:cNvCxnSpPr>
            <a:stCxn id="2158" idx="2"/>
            <a:endCxn id="2193" idx="0"/>
          </p:cNvCxnSpPr>
          <p:nvPr/>
        </p:nvCxnSpPr>
        <p:spPr>
          <a:xfrm rot="5400000">
            <a:off x="8085375" y="4828425"/>
            <a:ext cx="632100" cy="317100"/>
          </a:xfrm>
          <a:prstGeom prst="bentConnector3">
            <a:avLst>
              <a:gd fmla="val 350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5" name="Google Shape;2245;g327ce283339_0_1285"/>
          <p:cNvCxnSpPr>
            <a:stCxn id="2162" idx="2"/>
            <a:endCxn id="2194" idx="0"/>
          </p:cNvCxnSpPr>
          <p:nvPr/>
        </p:nvCxnSpPr>
        <p:spPr>
          <a:xfrm rot="5400000">
            <a:off x="8657075" y="4600125"/>
            <a:ext cx="632100" cy="773700"/>
          </a:xfrm>
          <a:prstGeom prst="bentConnector3">
            <a:avLst>
              <a:gd fmla="val 501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6" name="Google Shape;2246;g327ce283339_0_1285"/>
          <p:cNvCxnSpPr>
            <a:stCxn id="2158" idx="2"/>
            <a:endCxn id="2192" idx="0"/>
          </p:cNvCxnSpPr>
          <p:nvPr/>
        </p:nvCxnSpPr>
        <p:spPr>
          <a:xfrm rot="5400000">
            <a:off x="7869975" y="4613025"/>
            <a:ext cx="632100" cy="747900"/>
          </a:xfrm>
          <a:prstGeom prst="bentConnector3">
            <a:avLst>
              <a:gd fmla="val 340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7" name="Google Shape;2247;g327ce283339_0_1285"/>
          <p:cNvCxnSpPr>
            <a:stCxn id="2157" idx="2"/>
            <a:endCxn id="2191" idx="0"/>
          </p:cNvCxnSpPr>
          <p:nvPr/>
        </p:nvCxnSpPr>
        <p:spPr>
          <a:xfrm rot="5400000">
            <a:off x="7477600" y="4621275"/>
            <a:ext cx="632100" cy="731400"/>
          </a:xfrm>
          <a:prstGeom prst="bentConnector3">
            <a:avLst>
              <a:gd fmla="val 199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8" name="Google Shape;2248;g327ce283339_0_1285"/>
          <p:cNvCxnSpPr>
            <a:stCxn id="2157" idx="2"/>
            <a:endCxn id="2190" idx="0"/>
          </p:cNvCxnSpPr>
          <p:nvPr/>
        </p:nvCxnSpPr>
        <p:spPr>
          <a:xfrm rot="5400000">
            <a:off x="7306450" y="4450125"/>
            <a:ext cx="632100" cy="1073700"/>
          </a:xfrm>
          <a:prstGeom prst="bentConnector3">
            <a:avLst>
              <a:gd fmla="val 199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9" name="Google Shape;2249;g327ce283339_0_1285"/>
          <p:cNvCxnSpPr>
            <a:stCxn id="2128" idx="2"/>
            <a:endCxn id="2159" idx="0"/>
          </p:cNvCxnSpPr>
          <p:nvPr/>
        </p:nvCxnSpPr>
        <p:spPr>
          <a:xfrm flipH="1" rot="-5400000">
            <a:off x="5956500" y="4190088"/>
            <a:ext cx="458700" cy="108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0" name="Google Shape;2250;g327ce283339_0_1285"/>
          <p:cNvCxnSpPr>
            <a:stCxn id="2128" idx="2"/>
            <a:endCxn id="2160" idx="0"/>
          </p:cNvCxnSpPr>
          <p:nvPr/>
        </p:nvCxnSpPr>
        <p:spPr>
          <a:xfrm rot="5400000">
            <a:off x="5768550" y="4110438"/>
            <a:ext cx="458700" cy="267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1" name="Google Shape;2251;g327ce283339_0_1285"/>
          <p:cNvCxnSpPr>
            <a:stCxn id="2159" idx="2"/>
            <a:endCxn id="2189" idx="0"/>
          </p:cNvCxnSpPr>
          <p:nvPr/>
        </p:nvCxnSpPr>
        <p:spPr>
          <a:xfrm flipH="1" rot="-5400000">
            <a:off x="6117200" y="4711975"/>
            <a:ext cx="714000" cy="468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2" name="Google Shape;2252;g327ce283339_0_1285"/>
          <p:cNvCxnSpPr>
            <a:stCxn id="2159" idx="2"/>
            <a:endCxn id="2164" idx="0"/>
          </p:cNvCxnSpPr>
          <p:nvPr/>
        </p:nvCxnSpPr>
        <p:spPr>
          <a:xfrm flipH="1" rot="-5400000">
            <a:off x="5927600" y="4901575"/>
            <a:ext cx="928500" cy="3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3" name="Google Shape;2253;g327ce283339_0_1285"/>
          <p:cNvCxnSpPr>
            <a:stCxn id="2160" idx="2"/>
            <a:endCxn id="2204" idx="0"/>
          </p:cNvCxnSpPr>
          <p:nvPr/>
        </p:nvCxnSpPr>
        <p:spPr>
          <a:xfrm flipH="1" rot="-5400000">
            <a:off x="5736025" y="4717225"/>
            <a:ext cx="714000" cy="457800"/>
          </a:xfrm>
          <a:prstGeom prst="bentConnector3">
            <a:avLst>
              <a:gd fmla="val 754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4" name="Google Shape;2254;g327ce283339_0_1285"/>
          <p:cNvCxnSpPr>
            <a:stCxn id="2160" idx="2"/>
            <a:endCxn id="2205" idx="0"/>
          </p:cNvCxnSpPr>
          <p:nvPr/>
        </p:nvCxnSpPr>
        <p:spPr>
          <a:xfrm flipH="1" rot="-5400000">
            <a:off x="5556175" y="4897075"/>
            <a:ext cx="714000" cy="98100"/>
          </a:xfrm>
          <a:prstGeom prst="bentConnector3">
            <a:avLst>
              <a:gd fmla="val 763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5" name="Google Shape;2255;g327ce283339_0_1285"/>
          <p:cNvSpPr/>
          <p:nvPr/>
        </p:nvSpPr>
        <p:spPr>
          <a:xfrm>
            <a:off x="5667113" y="551761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g327ce283339_0_1285"/>
          <p:cNvSpPr/>
          <p:nvPr/>
        </p:nvSpPr>
        <p:spPr>
          <a:xfrm>
            <a:off x="56671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g327ce283339_0_1285"/>
          <p:cNvSpPr/>
          <p:nvPr/>
        </p:nvSpPr>
        <p:spPr>
          <a:xfrm>
            <a:off x="60654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327ce283339_0_1285"/>
          <p:cNvSpPr/>
          <p:nvPr/>
        </p:nvSpPr>
        <p:spPr>
          <a:xfrm>
            <a:off x="64674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g327ce283339_0_1285"/>
          <p:cNvSpPr/>
          <p:nvPr/>
        </p:nvSpPr>
        <p:spPr>
          <a:xfrm>
            <a:off x="68695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0" name="Google Shape;2260;g327ce283339_0_1285"/>
          <p:cNvCxnSpPr>
            <a:stCxn id="2154" idx="2"/>
            <a:endCxn id="2255" idx="0"/>
          </p:cNvCxnSpPr>
          <p:nvPr/>
        </p:nvCxnSpPr>
        <p:spPr>
          <a:xfrm flipH="1" rot="-5400000">
            <a:off x="4958625" y="4688700"/>
            <a:ext cx="974100" cy="683700"/>
          </a:xfrm>
          <a:prstGeom prst="bentConnector3">
            <a:avLst>
              <a:gd fmla="val 234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1" name="Google Shape;2261;g327ce283339_0_1285"/>
          <p:cNvCxnSpPr>
            <a:stCxn id="2154" idx="2"/>
          </p:cNvCxnSpPr>
          <p:nvPr/>
        </p:nvCxnSpPr>
        <p:spPr>
          <a:xfrm flipH="1" rot="-5400000">
            <a:off x="4965675" y="4681650"/>
            <a:ext cx="780000" cy="503700"/>
          </a:xfrm>
          <a:prstGeom prst="bentConnector3">
            <a:avLst>
              <a:gd fmla="val 284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2" name="Google Shape;2262;g327ce283339_0_1285"/>
          <p:cNvCxnSpPr>
            <a:stCxn id="2147" idx="2"/>
            <a:endCxn id="2156" idx="0"/>
          </p:cNvCxnSpPr>
          <p:nvPr/>
        </p:nvCxnSpPr>
        <p:spPr>
          <a:xfrm flipH="1" rot="-5400000">
            <a:off x="1001625" y="4797175"/>
            <a:ext cx="714000" cy="297900"/>
          </a:xfrm>
          <a:prstGeom prst="bentConnector3">
            <a:avLst>
              <a:gd fmla="val 424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3" name="Google Shape;2263;g327ce283339_0_1285"/>
          <p:cNvCxnSpPr>
            <a:stCxn id="2147" idx="2"/>
            <a:endCxn id="2264" idx="0"/>
          </p:cNvCxnSpPr>
          <p:nvPr/>
        </p:nvCxnSpPr>
        <p:spPr>
          <a:xfrm flipH="1" rot="-5400000">
            <a:off x="821475" y="4977325"/>
            <a:ext cx="928500" cy="152100"/>
          </a:xfrm>
          <a:prstGeom prst="bentConnector3">
            <a:avLst>
              <a:gd fmla="val 326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4" name="Google Shape;2264;g327ce283339_0_1285"/>
          <p:cNvSpPr/>
          <p:nvPr/>
        </p:nvSpPr>
        <p:spPr>
          <a:xfrm>
            <a:off x="1241229" y="55176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g327ce283339_0_1285"/>
          <p:cNvSpPr/>
          <p:nvPr/>
        </p:nvSpPr>
        <p:spPr>
          <a:xfrm>
            <a:off x="1529229" y="5517613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6" name="Google Shape;2266;g327ce283339_0_1285"/>
          <p:cNvCxnSpPr>
            <a:stCxn id="2148" idx="2"/>
            <a:endCxn id="2265" idx="0"/>
          </p:cNvCxnSpPr>
          <p:nvPr/>
        </p:nvCxnSpPr>
        <p:spPr>
          <a:xfrm flipH="1" rot="-5400000">
            <a:off x="1111450" y="4979425"/>
            <a:ext cx="928500" cy="147900"/>
          </a:xfrm>
          <a:prstGeom prst="bentConnector3">
            <a:avLst>
              <a:gd fmla="val 21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7" name="Google Shape;2267;g327ce283339_0_1285"/>
          <p:cNvCxnSpPr>
            <a:stCxn id="2148" idx="2"/>
            <a:endCxn id="2198" idx="0"/>
          </p:cNvCxnSpPr>
          <p:nvPr/>
        </p:nvCxnSpPr>
        <p:spPr>
          <a:xfrm flipH="1" rot="-5400000">
            <a:off x="1296700" y="4794175"/>
            <a:ext cx="714000" cy="303900"/>
          </a:xfrm>
          <a:prstGeom prst="bentConnector3">
            <a:avLst>
              <a:gd fmla="val 282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8" name="Google Shape;2268;g327ce283339_0_1285"/>
          <p:cNvSpPr/>
          <p:nvPr/>
        </p:nvSpPr>
        <p:spPr>
          <a:xfrm>
            <a:off x="83885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g327ce283339_0_1285"/>
          <p:cNvSpPr/>
          <p:nvPr/>
        </p:nvSpPr>
        <p:spPr>
          <a:xfrm>
            <a:off x="8742251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g327ce283339_0_1285"/>
          <p:cNvSpPr/>
          <p:nvPr/>
        </p:nvSpPr>
        <p:spPr>
          <a:xfrm>
            <a:off x="911267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g327ce283339_0_1285"/>
          <p:cNvSpPr/>
          <p:nvPr/>
        </p:nvSpPr>
        <p:spPr>
          <a:xfrm>
            <a:off x="95147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g327ce283339_0_1285"/>
          <p:cNvSpPr/>
          <p:nvPr/>
        </p:nvSpPr>
        <p:spPr>
          <a:xfrm>
            <a:off x="2759225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g327ce283339_0_1285"/>
          <p:cNvSpPr/>
          <p:nvPr/>
        </p:nvSpPr>
        <p:spPr>
          <a:xfrm>
            <a:off x="32337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g327ce283339_0_1285"/>
          <p:cNvSpPr/>
          <p:nvPr/>
        </p:nvSpPr>
        <p:spPr>
          <a:xfrm>
            <a:off x="36357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g327ce283339_0_1285"/>
          <p:cNvSpPr/>
          <p:nvPr/>
        </p:nvSpPr>
        <p:spPr>
          <a:xfrm>
            <a:off x="403780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g327ce283339_0_1285"/>
          <p:cNvSpPr/>
          <p:nvPr/>
        </p:nvSpPr>
        <p:spPr>
          <a:xfrm>
            <a:off x="7228850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327ce283339_0_1285"/>
          <p:cNvSpPr/>
          <p:nvPr/>
        </p:nvSpPr>
        <p:spPr>
          <a:xfrm>
            <a:off x="7570028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g327ce283339_0_1285"/>
          <p:cNvSpPr/>
          <p:nvPr/>
        </p:nvSpPr>
        <p:spPr>
          <a:xfrm>
            <a:off x="1908322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327ce283339_0_1285"/>
          <p:cNvSpPr/>
          <p:nvPr/>
        </p:nvSpPr>
        <p:spPr>
          <a:xfrm>
            <a:off x="2253063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g327ce283339_0_1285"/>
          <p:cNvSpPr/>
          <p:nvPr/>
        </p:nvSpPr>
        <p:spPr>
          <a:xfrm>
            <a:off x="8007838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g327ce283339_0_1285"/>
          <p:cNvSpPr/>
          <p:nvPr/>
        </p:nvSpPr>
        <p:spPr>
          <a:xfrm>
            <a:off x="9946513" y="6474900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2" name="Google Shape;2282;g327ce283339_0_1285"/>
          <p:cNvCxnSpPr>
            <a:stCxn id="2187" idx="2"/>
            <a:endCxn id="2281" idx="0"/>
          </p:cNvCxnSpPr>
          <p:nvPr/>
        </p:nvCxnSpPr>
        <p:spPr>
          <a:xfrm flipH="1" rot="-5400000">
            <a:off x="9392325" y="5800163"/>
            <a:ext cx="1056300" cy="293100"/>
          </a:xfrm>
          <a:prstGeom prst="bentConnector3">
            <a:avLst>
              <a:gd fmla="val 37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3" name="Google Shape;2283;g327ce283339_0_1285"/>
          <p:cNvCxnSpPr>
            <a:stCxn id="2187" idx="2"/>
            <a:endCxn id="2176" idx="0"/>
          </p:cNvCxnSpPr>
          <p:nvPr/>
        </p:nvCxnSpPr>
        <p:spPr>
          <a:xfrm flipH="1" rot="-5400000">
            <a:off x="9419625" y="5772863"/>
            <a:ext cx="784800" cy="76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4" name="Google Shape;2284;g327ce283339_0_1285"/>
          <p:cNvCxnSpPr>
            <a:stCxn id="2186" idx="2"/>
            <a:endCxn id="2175" idx="0"/>
          </p:cNvCxnSpPr>
          <p:nvPr/>
        </p:nvCxnSpPr>
        <p:spPr>
          <a:xfrm flipH="1" rot="-5400000">
            <a:off x="9006175" y="5772863"/>
            <a:ext cx="784800" cy="76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5" name="Google Shape;2285;g327ce283339_0_1285"/>
          <p:cNvCxnSpPr>
            <a:stCxn id="2186" idx="2"/>
            <a:endCxn id="2271" idx="0"/>
          </p:cNvCxnSpPr>
          <p:nvPr/>
        </p:nvCxnSpPr>
        <p:spPr>
          <a:xfrm flipH="1" rot="-5400000">
            <a:off x="8969725" y="5809313"/>
            <a:ext cx="1056300" cy="274800"/>
          </a:xfrm>
          <a:prstGeom prst="bentConnector3">
            <a:avLst>
              <a:gd fmla="val 376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6" name="Google Shape;2286;g327ce283339_0_1285"/>
          <p:cNvCxnSpPr>
            <a:stCxn id="2188" idx="2"/>
            <a:endCxn id="2270" idx="0"/>
          </p:cNvCxnSpPr>
          <p:nvPr/>
        </p:nvCxnSpPr>
        <p:spPr>
          <a:xfrm flipH="1" rot="-5400000">
            <a:off x="8570825" y="5812613"/>
            <a:ext cx="1056300" cy="268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7" name="Google Shape;2287;g327ce283339_0_1285"/>
          <p:cNvCxnSpPr>
            <a:stCxn id="2188" idx="2"/>
            <a:endCxn id="2177" idx="0"/>
          </p:cNvCxnSpPr>
          <p:nvPr/>
        </p:nvCxnSpPr>
        <p:spPr>
          <a:xfrm flipH="1" rot="-5400000">
            <a:off x="8610575" y="5772863"/>
            <a:ext cx="784800" cy="76200"/>
          </a:xfrm>
          <a:prstGeom prst="bentConnector3">
            <a:avLst>
              <a:gd fmla="val 6603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8" name="Google Shape;2288;g327ce283339_0_1285"/>
          <p:cNvCxnSpPr>
            <a:stCxn id="2194" idx="2"/>
            <a:endCxn id="2269" idx="0"/>
          </p:cNvCxnSpPr>
          <p:nvPr/>
        </p:nvCxnSpPr>
        <p:spPr>
          <a:xfrm flipH="1" rot="-5400000">
            <a:off x="8196300" y="5808563"/>
            <a:ext cx="1056300" cy="276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9" name="Google Shape;2289;g327ce283339_0_1285"/>
          <p:cNvCxnSpPr>
            <a:stCxn id="2194" idx="2"/>
            <a:endCxn id="2185" idx="0"/>
          </p:cNvCxnSpPr>
          <p:nvPr/>
        </p:nvCxnSpPr>
        <p:spPr>
          <a:xfrm flipH="1" rot="-5400000">
            <a:off x="8232000" y="5772863"/>
            <a:ext cx="784800" cy="76200"/>
          </a:xfrm>
          <a:prstGeom prst="bentConnector3">
            <a:avLst>
              <a:gd fmla="val 676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0" name="Google Shape;2290;g327ce283339_0_1285"/>
          <p:cNvCxnSpPr>
            <a:stCxn id="2255" idx="2"/>
            <a:endCxn id="2256" idx="0"/>
          </p:cNvCxnSpPr>
          <p:nvPr/>
        </p:nvCxnSpPr>
        <p:spPr>
          <a:xfrm flipH="1" rot="-5400000">
            <a:off x="5366963" y="6053713"/>
            <a:ext cx="8418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1" name="Google Shape;2291;g327ce283339_0_1285"/>
          <p:cNvCxnSpPr>
            <a:stCxn id="2255" idx="2"/>
            <a:endCxn id="2178" idx="0"/>
          </p:cNvCxnSpPr>
          <p:nvPr/>
        </p:nvCxnSpPr>
        <p:spPr>
          <a:xfrm flipH="1" rot="-5400000">
            <a:off x="5603363" y="5817313"/>
            <a:ext cx="570300" cy="201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2" name="Google Shape;2292;g327ce283339_0_1285"/>
          <p:cNvCxnSpPr>
            <a:stCxn id="2205" idx="2"/>
            <a:endCxn id="2257" idx="0"/>
          </p:cNvCxnSpPr>
          <p:nvPr/>
        </p:nvCxnSpPr>
        <p:spPr>
          <a:xfrm flipH="1" rot="-5400000">
            <a:off x="5545838" y="5834800"/>
            <a:ext cx="1056300" cy="223800"/>
          </a:xfrm>
          <a:prstGeom prst="bentConnector3">
            <a:avLst>
              <a:gd fmla="val 351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3" name="Google Shape;2293;g327ce283339_0_1285"/>
          <p:cNvCxnSpPr>
            <a:stCxn id="2205" idx="2"/>
            <a:endCxn id="2179" idx="0"/>
          </p:cNvCxnSpPr>
          <p:nvPr/>
        </p:nvCxnSpPr>
        <p:spPr>
          <a:xfrm flipH="1" rot="-5400000">
            <a:off x="5792138" y="5588500"/>
            <a:ext cx="784800" cy="444900"/>
          </a:xfrm>
          <a:prstGeom prst="bentConnector3">
            <a:avLst>
              <a:gd fmla="val 481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4" name="Google Shape;2294;g327ce283339_0_1285"/>
          <p:cNvCxnSpPr>
            <a:stCxn id="2164" idx="2"/>
            <a:endCxn id="2258" idx="0"/>
          </p:cNvCxnSpPr>
          <p:nvPr/>
        </p:nvCxnSpPr>
        <p:spPr>
          <a:xfrm flipH="1" rot="-5400000">
            <a:off x="6144825" y="6031825"/>
            <a:ext cx="841800" cy="44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5" name="Google Shape;2295;g327ce283339_0_1285"/>
          <p:cNvCxnSpPr>
            <a:stCxn id="2164" idx="2"/>
            <a:endCxn id="2180" idx="0"/>
          </p:cNvCxnSpPr>
          <p:nvPr/>
        </p:nvCxnSpPr>
        <p:spPr>
          <a:xfrm flipH="1" rot="-5400000">
            <a:off x="6378825" y="5797825"/>
            <a:ext cx="570300" cy="240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6" name="Google Shape;2296;g327ce283339_0_1285"/>
          <p:cNvCxnSpPr>
            <a:stCxn id="2189" idx="2"/>
            <a:endCxn id="2259" idx="0"/>
          </p:cNvCxnSpPr>
          <p:nvPr/>
        </p:nvCxnSpPr>
        <p:spPr>
          <a:xfrm flipH="1" rot="-5400000">
            <a:off x="6320925" y="5805863"/>
            <a:ext cx="1056300" cy="281700"/>
          </a:xfrm>
          <a:prstGeom prst="bentConnector3">
            <a:avLst>
              <a:gd fmla="val 364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7" name="Google Shape;2297;g327ce283339_0_1285"/>
          <p:cNvCxnSpPr>
            <a:stCxn id="2189" idx="2"/>
            <a:endCxn id="2181" idx="0"/>
          </p:cNvCxnSpPr>
          <p:nvPr/>
        </p:nvCxnSpPr>
        <p:spPr>
          <a:xfrm flipH="1" rot="-5400000">
            <a:off x="6542625" y="5584163"/>
            <a:ext cx="784800" cy="453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8" name="Google Shape;2298;g327ce283339_0_1285"/>
          <p:cNvCxnSpPr>
            <a:stCxn id="2190" idx="2"/>
            <a:endCxn id="2276" idx="0"/>
          </p:cNvCxnSpPr>
          <p:nvPr/>
        </p:nvCxnSpPr>
        <p:spPr>
          <a:xfrm flipH="1" rot="-5400000">
            <a:off x="6689450" y="5814863"/>
            <a:ext cx="1056300" cy="263700"/>
          </a:xfrm>
          <a:prstGeom prst="bentConnector3">
            <a:avLst>
              <a:gd fmla="val 273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9" name="Google Shape;2299;g327ce283339_0_1285"/>
          <p:cNvCxnSpPr>
            <a:stCxn id="2190" idx="2"/>
            <a:endCxn id="2182" idx="0"/>
          </p:cNvCxnSpPr>
          <p:nvPr/>
        </p:nvCxnSpPr>
        <p:spPr>
          <a:xfrm flipH="1" rot="-5400000">
            <a:off x="6902600" y="5601713"/>
            <a:ext cx="784800" cy="418500"/>
          </a:xfrm>
          <a:prstGeom prst="bentConnector3">
            <a:avLst>
              <a:gd fmla="val 3682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0" name="Google Shape;2300;g327ce283339_0_1285"/>
          <p:cNvCxnSpPr>
            <a:stCxn id="2191" idx="2"/>
            <a:endCxn id="2277" idx="0"/>
          </p:cNvCxnSpPr>
          <p:nvPr/>
        </p:nvCxnSpPr>
        <p:spPr>
          <a:xfrm flipH="1" rot="-5400000">
            <a:off x="7031175" y="5815463"/>
            <a:ext cx="1056300" cy="262500"/>
          </a:xfrm>
          <a:prstGeom prst="bentConnector3">
            <a:avLst>
              <a:gd fmla="val 171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1" name="Google Shape;2301;g327ce283339_0_1285"/>
          <p:cNvCxnSpPr>
            <a:stCxn id="2191" idx="2"/>
            <a:endCxn id="2183" idx="0"/>
          </p:cNvCxnSpPr>
          <p:nvPr/>
        </p:nvCxnSpPr>
        <p:spPr>
          <a:xfrm flipH="1" rot="-5400000">
            <a:off x="7265775" y="5580863"/>
            <a:ext cx="784800" cy="460200"/>
          </a:xfrm>
          <a:prstGeom prst="bentConnector3">
            <a:avLst>
              <a:gd fmla="val 238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2" name="Google Shape;2302;g327ce283339_0_1285"/>
          <p:cNvCxnSpPr>
            <a:stCxn id="2193" idx="2"/>
            <a:endCxn id="2268" idx="0"/>
          </p:cNvCxnSpPr>
          <p:nvPr/>
        </p:nvCxnSpPr>
        <p:spPr>
          <a:xfrm flipH="1" rot="-5400000">
            <a:off x="7847775" y="5813663"/>
            <a:ext cx="1056300" cy="266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3" name="Google Shape;2303;g327ce283339_0_1285"/>
          <p:cNvCxnSpPr>
            <a:stCxn id="2193" idx="2"/>
            <a:endCxn id="2184" idx="0"/>
          </p:cNvCxnSpPr>
          <p:nvPr/>
        </p:nvCxnSpPr>
        <p:spPr>
          <a:xfrm flipH="1" rot="-5400000">
            <a:off x="7888575" y="5772863"/>
            <a:ext cx="784800" cy="76200"/>
          </a:xfrm>
          <a:prstGeom prst="bentConnector3">
            <a:avLst>
              <a:gd fmla="val 676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4" name="Google Shape;2304;g327ce283339_0_1285"/>
          <p:cNvCxnSpPr>
            <a:stCxn id="2193" idx="2"/>
            <a:endCxn id="2280" idx="0"/>
          </p:cNvCxnSpPr>
          <p:nvPr/>
        </p:nvCxnSpPr>
        <p:spPr>
          <a:xfrm rot="5400000">
            <a:off x="7657425" y="5889413"/>
            <a:ext cx="1056300" cy="114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5" name="Google Shape;2305;g327ce283339_0_1285"/>
          <p:cNvCxnSpPr>
            <a:stCxn id="2134" idx="2"/>
            <a:endCxn id="2199" idx="0"/>
          </p:cNvCxnSpPr>
          <p:nvPr/>
        </p:nvCxnSpPr>
        <p:spPr>
          <a:xfrm flipH="1" rot="-5400000">
            <a:off x="1715600" y="4835425"/>
            <a:ext cx="714000" cy="221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6" name="Google Shape;2306;g327ce283339_0_1285"/>
          <p:cNvCxnSpPr>
            <a:stCxn id="2134" idx="2"/>
            <a:endCxn id="2200" idx="0"/>
          </p:cNvCxnSpPr>
          <p:nvPr/>
        </p:nvCxnSpPr>
        <p:spPr>
          <a:xfrm flipH="1" rot="-5400000">
            <a:off x="1886750" y="4664275"/>
            <a:ext cx="714000" cy="563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7" name="Google Shape;2307;g327ce283339_0_1285"/>
          <p:cNvCxnSpPr>
            <a:stCxn id="2149" idx="2"/>
            <a:endCxn id="2308" idx="0"/>
          </p:cNvCxnSpPr>
          <p:nvPr/>
        </p:nvCxnSpPr>
        <p:spPr>
          <a:xfrm flipH="1" rot="-5400000">
            <a:off x="2039350" y="4847875"/>
            <a:ext cx="928500" cy="411000"/>
          </a:xfrm>
          <a:prstGeom prst="bentConnector3">
            <a:avLst>
              <a:gd fmla="val 196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8" name="Google Shape;2308;g327ce283339_0_1285"/>
          <p:cNvSpPr/>
          <p:nvPr/>
        </p:nvSpPr>
        <p:spPr>
          <a:xfrm>
            <a:off x="2588513" y="551762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9" name="Google Shape;2309;g327ce283339_0_1285"/>
          <p:cNvCxnSpPr>
            <a:stCxn id="2149" idx="2"/>
            <a:endCxn id="2201" idx="0"/>
          </p:cNvCxnSpPr>
          <p:nvPr/>
        </p:nvCxnSpPr>
        <p:spPr>
          <a:xfrm flipH="1" rot="-5400000">
            <a:off x="2246800" y="4640425"/>
            <a:ext cx="714000" cy="611400"/>
          </a:xfrm>
          <a:prstGeom prst="bentConnector3">
            <a:avLst>
              <a:gd fmla="val 2465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0" name="Google Shape;2310;g327ce283339_0_1285"/>
          <p:cNvCxnSpPr>
            <a:stCxn id="2151" idx="2"/>
            <a:endCxn id="2163" idx="0"/>
          </p:cNvCxnSpPr>
          <p:nvPr/>
        </p:nvCxnSpPr>
        <p:spPr>
          <a:xfrm flipH="1" rot="-5400000">
            <a:off x="2568563" y="4976425"/>
            <a:ext cx="928500" cy="15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1" name="Google Shape;2311;g327ce283339_0_1285"/>
          <p:cNvCxnSpPr>
            <a:stCxn id="2151" idx="2"/>
            <a:endCxn id="2202" idx="0"/>
          </p:cNvCxnSpPr>
          <p:nvPr/>
        </p:nvCxnSpPr>
        <p:spPr>
          <a:xfrm flipH="1" rot="-5400000">
            <a:off x="2791013" y="4753975"/>
            <a:ext cx="714000" cy="384300"/>
          </a:xfrm>
          <a:prstGeom prst="bentConnector3">
            <a:avLst>
              <a:gd fmla="val 638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2" name="Google Shape;2312;g327ce283339_0_1285"/>
          <p:cNvCxnSpPr>
            <a:stCxn id="2152" idx="2"/>
            <a:endCxn id="2203" idx="0"/>
          </p:cNvCxnSpPr>
          <p:nvPr/>
        </p:nvCxnSpPr>
        <p:spPr>
          <a:xfrm flipH="1" rot="-5400000">
            <a:off x="3123550" y="4743025"/>
            <a:ext cx="714000" cy="406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3" name="Google Shape;2313;g327ce283339_0_1285"/>
          <p:cNvCxnSpPr>
            <a:stCxn id="2152" idx="2"/>
            <a:endCxn id="2150" idx="0"/>
          </p:cNvCxnSpPr>
          <p:nvPr/>
        </p:nvCxnSpPr>
        <p:spPr>
          <a:xfrm flipH="1" rot="-5400000">
            <a:off x="3118900" y="4747675"/>
            <a:ext cx="928500" cy="611400"/>
          </a:xfrm>
          <a:prstGeom prst="bentConnector3">
            <a:avLst>
              <a:gd fmla="val 395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4" name="Google Shape;2314;g327ce283339_0_1285"/>
          <p:cNvCxnSpPr>
            <a:stCxn id="2152" idx="2"/>
            <a:endCxn id="2197" idx="0"/>
          </p:cNvCxnSpPr>
          <p:nvPr/>
        </p:nvCxnSpPr>
        <p:spPr>
          <a:xfrm flipH="1" rot="-5400000">
            <a:off x="3312850" y="4553725"/>
            <a:ext cx="714000" cy="78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5" name="Google Shape;2315;g327ce283339_0_1285"/>
          <p:cNvSpPr/>
          <p:nvPr/>
        </p:nvSpPr>
        <p:spPr>
          <a:xfrm>
            <a:off x="4480650" y="64699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27ce283339_0_1285"/>
          <p:cNvSpPr/>
          <p:nvPr/>
        </p:nvSpPr>
        <p:spPr>
          <a:xfrm>
            <a:off x="4650499" y="6203375"/>
            <a:ext cx="240900" cy="115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7" name="Google Shape;2317;g327ce283339_0_1285"/>
          <p:cNvCxnSpPr>
            <a:stCxn id="2196" idx="2"/>
            <a:endCxn id="2316" idx="0"/>
          </p:cNvCxnSpPr>
          <p:nvPr/>
        </p:nvCxnSpPr>
        <p:spPr>
          <a:xfrm rot="5400000">
            <a:off x="4428675" y="5760713"/>
            <a:ext cx="784800" cy="100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8" name="Google Shape;2318;g327ce283339_0_1285"/>
          <p:cNvCxnSpPr>
            <a:stCxn id="2196" idx="2"/>
            <a:endCxn id="2315" idx="0"/>
          </p:cNvCxnSpPr>
          <p:nvPr/>
        </p:nvCxnSpPr>
        <p:spPr>
          <a:xfrm rot="5400000">
            <a:off x="4210425" y="5809163"/>
            <a:ext cx="1051500" cy="270300"/>
          </a:xfrm>
          <a:prstGeom prst="bentConnector3">
            <a:avLst>
              <a:gd fmla="val 371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9" name="Google Shape;2319;g327ce283339_0_1285"/>
          <p:cNvCxnSpPr>
            <a:stCxn id="2195" idx="2"/>
            <a:endCxn id="2172" idx="0"/>
          </p:cNvCxnSpPr>
          <p:nvPr/>
        </p:nvCxnSpPr>
        <p:spPr>
          <a:xfrm rot="5400000">
            <a:off x="4014475" y="5763563"/>
            <a:ext cx="788400" cy="98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0" name="Google Shape;2320;g327ce283339_0_1285"/>
          <p:cNvCxnSpPr>
            <a:stCxn id="2195" idx="2"/>
            <a:endCxn id="2275" idx="0"/>
          </p:cNvCxnSpPr>
          <p:nvPr/>
        </p:nvCxnSpPr>
        <p:spPr>
          <a:xfrm rot="5400000">
            <a:off x="3779875" y="5796863"/>
            <a:ext cx="1056300" cy="299700"/>
          </a:xfrm>
          <a:prstGeom prst="bentConnector3">
            <a:avLst>
              <a:gd fmla="val 37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1" name="Google Shape;2321;g327ce283339_0_1285"/>
          <p:cNvCxnSpPr>
            <a:stCxn id="2150" idx="2"/>
            <a:endCxn id="2171" idx="0"/>
          </p:cNvCxnSpPr>
          <p:nvPr/>
        </p:nvCxnSpPr>
        <p:spPr>
          <a:xfrm flipH="1" rot="-5400000">
            <a:off x="3623525" y="5898325"/>
            <a:ext cx="570300" cy="39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2" name="Google Shape;2322;g327ce283339_0_1285"/>
          <p:cNvCxnSpPr>
            <a:stCxn id="2150" idx="2"/>
            <a:endCxn id="2274" idx="0"/>
          </p:cNvCxnSpPr>
          <p:nvPr/>
        </p:nvCxnSpPr>
        <p:spPr>
          <a:xfrm rot="5400000">
            <a:off x="3401525" y="5987725"/>
            <a:ext cx="841800" cy="132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3" name="Google Shape;2323;g327ce283339_0_1285"/>
          <p:cNvCxnSpPr>
            <a:stCxn id="2203" idx="2"/>
            <a:endCxn id="2170" idx="0"/>
          </p:cNvCxnSpPr>
          <p:nvPr/>
        </p:nvCxnSpPr>
        <p:spPr>
          <a:xfrm rot="5400000">
            <a:off x="3205950" y="5725613"/>
            <a:ext cx="784800" cy="170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4" name="Google Shape;2324;g327ce283339_0_1285"/>
          <p:cNvCxnSpPr>
            <a:stCxn id="2203" idx="2"/>
            <a:endCxn id="2273" idx="0"/>
          </p:cNvCxnSpPr>
          <p:nvPr/>
        </p:nvCxnSpPr>
        <p:spPr>
          <a:xfrm rot="5400000">
            <a:off x="2990850" y="5782013"/>
            <a:ext cx="1056300" cy="329400"/>
          </a:xfrm>
          <a:prstGeom prst="bentConnector3">
            <a:avLst>
              <a:gd fmla="val 321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5" name="Google Shape;2325;g327ce283339_0_1285"/>
          <p:cNvCxnSpPr>
            <a:stCxn id="2163" idx="2"/>
            <a:endCxn id="2169" idx="0"/>
          </p:cNvCxnSpPr>
          <p:nvPr/>
        </p:nvCxnSpPr>
        <p:spPr>
          <a:xfrm rot="5400000">
            <a:off x="2817975" y="5911525"/>
            <a:ext cx="570300" cy="13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6" name="Google Shape;2326;g327ce283339_0_1285"/>
          <p:cNvCxnSpPr>
            <a:stCxn id="2163" idx="2"/>
            <a:endCxn id="2272" idx="0"/>
          </p:cNvCxnSpPr>
          <p:nvPr/>
        </p:nvCxnSpPr>
        <p:spPr>
          <a:xfrm rot="5400000">
            <a:off x="2573925" y="5938975"/>
            <a:ext cx="841800" cy="230100"/>
          </a:xfrm>
          <a:prstGeom prst="bentConnector3">
            <a:avLst>
              <a:gd fmla="val 300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7" name="Google Shape;2327;g327ce283339_0_1285"/>
          <p:cNvCxnSpPr>
            <a:stCxn id="2308" idx="2"/>
            <a:endCxn id="2165" idx="0"/>
          </p:cNvCxnSpPr>
          <p:nvPr/>
        </p:nvCxnSpPr>
        <p:spPr>
          <a:xfrm rot="5400000">
            <a:off x="2355713" y="5850175"/>
            <a:ext cx="570300" cy="136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8" name="Google Shape;2328;g327ce283339_0_1285"/>
          <p:cNvCxnSpPr>
            <a:stCxn id="2308" idx="2"/>
            <a:endCxn id="2279" idx="0"/>
          </p:cNvCxnSpPr>
          <p:nvPr/>
        </p:nvCxnSpPr>
        <p:spPr>
          <a:xfrm rot="5400000">
            <a:off x="2120363" y="5886325"/>
            <a:ext cx="841800" cy="335400"/>
          </a:xfrm>
          <a:prstGeom prst="bentConnector3">
            <a:avLst>
              <a:gd fmla="val 26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9" name="Google Shape;2329;g327ce283339_0_1285"/>
          <p:cNvCxnSpPr>
            <a:stCxn id="2199" idx="2"/>
            <a:endCxn id="2278" idx="0"/>
          </p:cNvCxnSpPr>
          <p:nvPr/>
        </p:nvCxnSpPr>
        <p:spPr>
          <a:xfrm rot="5400000">
            <a:off x="1577750" y="5869463"/>
            <a:ext cx="1056300" cy="154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0" name="Google Shape;2330;g327ce283339_0_1285"/>
          <p:cNvCxnSpPr>
            <a:stCxn id="2199" idx="2"/>
            <a:endCxn id="2166" idx="0"/>
          </p:cNvCxnSpPr>
          <p:nvPr/>
        </p:nvCxnSpPr>
        <p:spPr>
          <a:xfrm flipH="1" rot="-5400000">
            <a:off x="1804550" y="5797163"/>
            <a:ext cx="784800" cy="27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27ce283339_0_1768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g327ce283339_0_1768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8" name="Google Shape;2338;g327ce283339_0_17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137" y="480575"/>
            <a:ext cx="4665726" cy="466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g327ce283339_0_1768"/>
          <p:cNvSpPr txBox="1"/>
          <p:nvPr/>
        </p:nvSpPr>
        <p:spPr>
          <a:xfrm>
            <a:off x="1144600" y="5512100"/>
            <a:ext cx="1005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https://docs.google.com/presentation/d/1GFbgxXkUXJ8w4cocNpEXnWGXyL6gefWj2vqxMyD2xtI/edit?usp=sharing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3250d92a024_1_299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g3250d92a024_1_299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g3250d92a024_1_299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Генерация и отбор идей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7c31bef92_1_761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27c31bef92_1_761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27c31bef92_1_761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27c31bef92_1_761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27c31bef92_1_761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27c31bef92_1_761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27c31bef92_1_761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327c31bef92_1_761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27c31bef92_1_761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27c31bef92_1_761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327b7e96f6b_0_0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g327b7e96f6b_0_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g327b7e96f6b_0_0"/>
          <p:cNvSpPr/>
          <p:nvPr/>
        </p:nvSpPr>
        <p:spPr>
          <a:xfrm>
            <a:off x="2556450" y="350050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Сформулировать идеи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g327b7e96f6b_0_0"/>
          <p:cNvSpPr/>
          <p:nvPr/>
        </p:nvSpPr>
        <p:spPr>
          <a:xfrm>
            <a:off x="2556450" y="1280525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Ранжировать идеи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g327b7e96f6b_0_0"/>
          <p:cNvSpPr/>
          <p:nvPr/>
        </p:nvSpPr>
        <p:spPr>
          <a:xfrm>
            <a:off x="2556450" y="2211000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Разработать гипотезы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g327b7e96f6b_0_0"/>
          <p:cNvSpPr/>
          <p:nvPr/>
        </p:nvSpPr>
        <p:spPr>
          <a:xfrm>
            <a:off x="2556450" y="3141475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Обсудить с экспертами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g327b7e96f6b_0_0"/>
          <p:cNvSpPr/>
          <p:nvPr/>
        </p:nvSpPr>
        <p:spPr>
          <a:xfrm>
            <a:off x="2556450" y="4071950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Выбрать основную гипотезу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g327b7e96f6b_0_0"/>
          <p:cNvSpPr/>
          <p:nvPr/>
        </p:nvSpPr>
        <p:spPr>
          <a:xfrm>
            <a:off x="2556450" y="5002425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Получить обратную связь на пленаре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g327b7e96f6b_0_0"/>
          <p:cNvSpPr/>
          <p:nvPr/>
        </p:nvSpPr>
        <p:spPr>
          <a:xfrm>
            <a:off x="2556450" y="5932900"/>
            <a:ext cx="7110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Доработать гипотезу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327b7e96f6b_0_182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327b7e96f6b_0_182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9" name="Google Shape;2369;g327b7e96f6b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249" y="723513"/>
            <a:ext cx="9619500" cy="54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327b7e96f6b_0_7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g327b7e96f6b_0_7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77" name="Google Shape;2377;g327b7e96f6b_0_7"/>
          <p:cNvGraphicFramePr/>
          <p:nvPr/>
        </p:nvGraphicFramePr>
        <p:xfrm>
          <a:off x="678717" y="14777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3882625"/>
                <a:gridCol w="2580100"/>
                <a:gridCol w="2999625"/>
                <a:gridCol w="1372200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327b7e96f6b_0_49"/>
          <p:cNvSpPr/>
          <p:nvPr/>
        </p:nvSpPr>
        <p:spPr>
          <a:xfrm>
            <a:off x="426000" y="123944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g327b7e96f6b_0_49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85" name="Google Shape;2385;g327b7e96f6b_0_49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2809600"/>
                <a:gridCol w="3339025"/>
                <a:gridCol w="2961650"/>
                <a:gridCol w="1683075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верим что…</a:t>
                      </a:r>
                      <a:endParaRPr b="1" i="1"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Для того, чтобы это проверить, мы сделаем…</a:t>
                      </a:r>
                      <a:endParaRPr b="1" i="1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оказались правы потому что получили следующие данные…</a:t>
                      </a:r>
                      <a:endParaRPr b="1" i="1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1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оказались не правы, потому что…</a:t>
                      </a:r>
                      <a:endParaRPr b="1" i="1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Из полученных данных мы делаем вывод, что</a:t>
                      </a:r>
                      <a:endParaRPr b="1" i="1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Если поставить у каждого полотна эскалатора волонтёра</a:t>
                      </a:r>
                      <a:endParaRPr b="0" i="0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386" name="Google Shape;2386;g327b7e96f6b_0_49"/>
          <p:cNvSpPr/>
          <p:nvPr/>
        </p:nvSpPr>
        <p:spPr>
          <a:xfrm>
            <a:off x="745875" y="4136425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Пообщаться с экспертом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g327b7e96f6b_0_49"/>
          <p:cNvSpPr/>
          <p:nvPr/>
        </p:nvSpPr>
        <p:spPr>
          <a:xfrm>
            <a:off x="3555475" y="3155975"/>
            <a:ext cx="3339000" cy="846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Подберите подходящий способ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g327b7e96f6b_0_49"/>
          <p:cNvSpPr/>
          <p:nvPr/>
        </p:nvSpPr>
        <p:spPr>
          <a:xfrm>
            <a:off x="6678717" y="4136437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Найти исследование (вторичная информация)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g327b7e96f6b_0_49"/>
          <p:cNvSpPr/>
          <p:nvPr/>
        </p:nvSpPr>
        <p:spPr>
          <a:xfrm>
            <a:off x="6678717" y="4907006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Поставить эксперимент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g327b7e96f6b_0_49"/>
          <p:cNvSpPr/>
          <p:nvPr/>
        </p:nvSpPr>
        <p:spPr>
          <a:xfrm>
            <a:off x="745875" y="4907006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Наблюдать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g327b7e96f6b_0_49"/>
          <p:cNvSpPr/>
          <p:nvPr/>
        </p:nvSpPr>
        <p:spPr>
          <a:xfrm>
            <a:off x="6678717" y="5677575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Моделировать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g327b7e96f6b_0_49"/>
          <p:cNvSpPr/>
          <p:nvPr/>
        </p:nvSpPr>
        <p:spPr>
          <a:xfrm>
            <a:off x="745875" y="5673978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Провести опрос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3" name="Google Shape;2393;g327b7e96f6b_0_49"/>
          <p:cNvCxnSpPr>
            <a:stCxn id="2386" idx="3"/>
            <a:endCxn id="2387" idx="2"/>
          </p:cNvCxnSpPr>
          <p:nvPr/>
        </p:nvCxnSpPr>
        <p:spPr>
          <a:xfrm flipH="1" rot="10800000">
            <a:off x="3825975" y="4002775"/>
            <a:ext cx="1398900" cy="45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394" name="Google Shape;2394;g327b7e96f6b_0_49"/>
          <p:cNvCxnSpPr>
            <a:stCxn id="2387" idx="2"/>
            <a:endCxn id="2388" idx="1"/>
          </p:cNvCxnSpPr>
          <p:nvPr/>
        </p:nvCxnSpPr>
        <p:spPr>
          <a:xfrm flipH="1" rot="-5400000">
            <a:off x="5723275" y="3504575"/>
            <a:ext cx="457200" cy="145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5" name="Google Shape;2395;g327b7e96f6b_0_49"/>
          <p:cNvCxnSpPr>
            <a:stCxn id="2387" idx="2"/>
            <a:endCxn id="2390" idx="3"/>
          </p:cNvCxnSpPr>
          <p:nvPr/>
        </p:nvCxnSpPr>
        <p:spPr>
          <a:xfrm rot="5400000">
            <a:off x="3911725" y="3917225"/>
            <a:ext cx="1227600" cy="139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6" name="Google Shape;2396;g327b7e96f6b_0_49"/>
          <p:cNvCxnSpPr>
            <a:stCxn id="2387" idx="2"/>
            <a:endCxn id="2389" idx="1"/>
          </p:cNvCxnSpPr>
          <p:nvPr/>
        </p:nvCxnSpPr>
        <p:spPr>
          <a:xfrm flipH="1" rot="-5400000">
            <a:off x="5338075" y="3889775"/>
            <a:ext cx="1227600" cy="145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7" name="Google Shape;2397;g327b7e96f6b_0_49"/>
          <p:cNvCxnSpPr>
            <a:stCxn id="2387" idx="2"/>
            <a:endCxn id="2392" idx="3"/>
          </p:cNvCxnSpPr>
          <p:nvPr/>
        </p:nvCxnSpPr>
        <p:spPr>
          <a:xfrm rot="5400000">
            <a:off x="3528175" y="4300775"/>
            <a:ext cx="1994700" cy="139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8" name="Google Shape;2398;g327b7e96f6b_0_49"/>
          <p:cNvCxnSpPr>
            <a:stCxn id="2387" idx="2"/>
            <a:endCxn id="2391" idx="1"/>
          </p:cNvCxnSpPr>
          <p:nvPr/>
        </p:nvCxnSpPr>
        <p:spPr>
          <a:xfrm flipH="1" rot="-5400000">
            <a:off x="4952725" y="4275125"/>
            <a:ext cx="1998300" cy="145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327b7e96f6b_0_27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327b7e96f6b_0_27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ГПДВ (HADI)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06" name="Google Shape;2406;g327b7e96f6b_0_27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3897375"/>
                <a:gridCol w="2589925"/>
                <a:gridCol w="2709450"/>
                <a:gridCol w="1678975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Вернуться в прошлое и переучить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Эксперт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Обпилить ступеньки в шахматном порядке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Модель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Поставить у каждого полотна эскалатора волонтёра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Эксперимент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407" name="Google Shape;2407;g327b7e96f6b_0_27"/>
          <p:cNvSpPr/>
          <p:nvPr/>
        </p:nvSpPr>
        <p:spPr>
          <a:xfrm>
            <a:off x="7233175" y="2593925"/>
            <a:ext cx="2709600" cy="4572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Влияние на первопричину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g327b7e96f6b_0_27"/>
          <p:cNvSpPr/>
          <p:nvPr/>
        </p:nvSpPr>
        <p:spPr>
          <a:xfrm>
            <a:off x="1993075" y="3457000"/>
            <a:ext cx="4581300" cy="1423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Подробное описание результата, полученного при проверке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9" name="Google Shape;2409;g327b7e96f6b_0_27"/>
          <p:cNvCxnSpPr>
            <a:stCxn id="2407" idx="2"/>
            <a:endCxn id="2408" idx="3"/>
          </p:cNvCxnSpPr>
          <p:nvPr/>
        </p:nvCxnSpPr>
        <p:spPr>
          <a:xfrm rot="5400000">
            <a:off x="7022425" y="2603075"/>
            <a:ext cx="1117500" cy="201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410" name="Google Shape;2410;g327b7e96f6b_0_27"/>
          <p:cNvSpPr/>
          <p:nvPr/>
        </p:nvSpPr>
        <p:spPr>
          <a:xfrm>
            <a:off x="9942625" y="2136625"/>
            <a:ext cx="1679100" cy="4572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Да/Нет/???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g327b7e96f6b_0_27"/>
          <p:cNvSpPr/>
          <p:nvPr/>
        </p:nvSpPr>
        <p:spPr>
          <a:xfrm>
            <a:off x="8525900" y="4447600"/>
            <a:ext cx="2359800" cy="14235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Вывод. Жизнеспособна ли идея? Насколько? Стоит ли её дальше прорабатывать?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2" name="Google Shape;2412;g327b7e96f6b_0_27"/>
          <p:cNvCxnSpPr>
            <a:stCxn id="2410" idx="2"/>
            <a:endCxn id="2411" idx="3"/>
          </p:cNvCxnSpPr>
          <p:nvPr/>
        </p:nvCxnSpPr>
        <p:spPr>
          <a:xfrm flipH="1" rot="-5400000">
            <a:off x="9551125" y="3824875"/>
            <a:ext cx="2565600" cy="103500"/>
          </a:xfrm>
          <a:prstGeom prst="bentConnector4">
            <a:avLst>
              <a:gd fmla="val 32499" name="adj1"/>
              <a:gd fmla="val 3408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327b7e96f6b_0_69"/>
          <p:cNvSpPr/>
          <p:nvPr/>
        </p:nvSpPr>
        <p:spPr>
          <a:xfrm>
            <a:off x="357300" y="123944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g327b7e96f6b_0_69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0" name="Google Shape;2420;g327b7e96f6b_0_69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3582725"/>
                <a:gridCol w="2278625"/>
                <a:gridCol w="2949050"/>
                <a:gridCol w="1992900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Если ввести в институте журнал посещаемости занятий, то студентов, прогуливающих пары, станет меньше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Эксперимент</a:t>
                      </a:r>
                      <a:endParaRPr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(мониторинг посещаемости в течении осеннего семестра и сравнение процента прогуливающих студентов до и после введения журнала)</a:t>
                      </a:r>
                      <a:endParaRPr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 ожидаемом росте средней посещаемости от 50% до 80%, уровень посещаемости остался прежний, что говорит о слабом влиянии на первопричину</a:t>
                      </a:r>
                      <a:endParaRPr b="0" i="0" sz="14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Журнал посещаемости без принятия текущих мер (проф. бесед, звонки родителям) мало эффективен</a:t>
                      </a:r>
                      <a:endParaRPr i="0" sz="16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Если при мониторинге журнала посещаемости в ходе семестра вызывать на проф. беседу студентов, прогуливающих занятия, то посещаемость вырастет до 80%</a:t>
                      </a:r>
                      <a:endParaRPr i="0" sz="16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327ce283339_0_1591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g327ce283339_0_1591"/>
          <p:cNvSpPr txBox="1"/>
          <p:nvPr/>
        </p:nvSpPr>
        <p:spPr>
          <a:xfrm>
            <a:off x="426000" y="316049"/>
            <a:ext cx="8318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HADI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8" name="Google Shape;2428;g327ce283339_0_1591"/>
          <p:cNvGraphicFramePr/>
          <p:nvPr/>
        </p:nvGraphicFramePr>
        <p:xfrm>
          <a:off x="678717" y="14777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3882625"/>
                <a:gridCol w="2580100"/>
                <a:gridCol w="2999625"/>
                <a:gridCol w="1372200"/>
              </a:tblGrid>
              <a:tr h="328075"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327ce283339_0_1598"/>
          <p:cNvSpPr/>
          <p:nvPr/>
        </p:nvSpPr>
        <p:spPr>
          <a:xfrm>
            <a:off x="426000" y="123944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327ce283339_0_1598"/>
          <p:cNvSpPr txBox="1"/>
          <p:nvPr/>
        </p:nvSpPr>
        <p:spPr>
          <a:xfrm>
            <a:off x="426000" y="316049"/>
            <a:ext cx="8318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HADI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6" name="Google Shape;2436;g327ce283339_0_1598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2809600"/>
                <a:gridCol w="3339025"/>
                <a:gridCol w="2961675"/>
                <a:gridCol w="1683075"/>
              </a:tblGrid>
              <a:tr h="328075"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Гипотеза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Проверка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Данные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Вывод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верим что…</a:t>
                      </a:r>
                      <a:endParaRPr b="1" i="1" sz="1500" u="none" cap="none" strike="noStrike"/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Для того, чтобы это проверить, мы сделаем…</a:t>
                      </a:r>
                      <a:endParaRPr b="1" i="1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оказались правы потому что получили следующие данные…</a:t>
                      </a:r>
                      <a:endParaRPr b="1" i="1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1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оказались не правы, потому что…</a:t>
                      </a:r>
                      <a:endParaRPr b="1" i="1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Из полученных данных мы делаем вывод, что</a:t>
                      </a:r>
                      <a:endParaRPr b="1" i="1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5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Если поставить у каждого полотна эскалатора волонтёра</a:t>
                      </a:r>
                      <a:endParaRPr b="0" i="0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</a:tbl>
          </a:graphicData>
        </a:graphic>
      </p:graphicFrame>
      <p:sp>
        <p:nvSpPr>
          <p:cNvPr id="2437" name="Google Shape;2437;g327ce283339_0_1598"/>
          <p:cNvSpPr/>
          <p:nvPr/>
        </p:nvSpPr>
        <p:spPr>
          <a:xfrm>
            <a:off x="745875" y="4136425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Пообщаться с экспертом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g327ce283339_0_1598"/>
          <p:cNvSpPr/>
          <p:nvPr/>
        </p:nvSpPr>
        <p:spPr>
          <a:xfrm>
            <a:off x="3555475" y="3257575"/>
            <a:ext cx="3339300" cy="8469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Подберите подходящий способ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g327ce283339_0_1598"/>
          <p:cNvSpPr/>
          <p:nvPr/>
        </p:nvSpPr>
        <p:spPr>
          <a:xfrm>
            <a:off x="6678717" y="4136437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Найти исследование (вторичная информация)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g327ce283339_0_1598"/>
          <p:cNvSpPr/>
          <p:nvPr/>
        </p:nvSpPr>
        <p:spPr>
          <a:xfrm>
            <a:off x="6678717" y="4907006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Поставить эксперимент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g327ce283339_0_1598"/>
          <p:cNvSpPr/>
          <p:nvPr/>
        </p:nvSpPr>
        <p:spPr>
          <a:xfrm>
            <a:off x="745875" y="4907006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Наблюдать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g327ce283339_0_1598"/>
          <p:cNvSpPr/>
          <p:nvPr/>
        </p:nvSpPr>
        <p:spPr>
          <a:xfrm>
            <a:off x="6678717" y="5677575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Моделировать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g327ce283339_0_1598"/>
          <p:cNvSpPr/>
          <p:nvPr/>
        </p:nvSpPr>
        <p:spPr>
          <a:xfrm>
            <a:off x="745875" y="5673978"/>
            <a:ext cx="3080100" cy="6471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Провести опрос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4" name="Google Shape;2444;g327ce283339_0_1598"/>
          <p:cNvCxnSpPr>
            <a:stCxn id="2437" idx="3"/>
            <a:endCxn id="2438" idx="2"/>
          </p:cNvCxnSpPr>
          <p:nvPr/>
        </p:nvCxnSpPr>
        <p:spPr>
          <a:xfrm flipH="1" rot="10800000">
            <a:off x="3825975" y="4104475"/>
            <a:ext cx="1399200" cy="355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445" name="Google Shape;2445;g327ce283339_0_1598"/>
          <p:cNvCxnSpPr>
            <a:stCxn id="2438" idx="2"/>
            <a:endCxn id="2439" idx="1"/>
          </p:cNvCxnSpPr>
          <p:nvPr/>
        </p:nvCxnSpPr>
        <p:spPr>
          <a:xfrm flipH="1" rot="-5400000">
            <a:off x="5774125" y="3555475"/>
            <a:ext cx="355500" cy="145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6" name="Google Shape;2446;g327ce283339_0_1598"/>
          <p:cNvCxnSpPr>
            <a:stCxn id="2438" idx="2"/>
            <a:endCxn id="2441" idx="3"/>
          </p:cNvCxnSpPr>
          <p:nvPr/>
        </p:nvCxnSpPr>
        <p:spPr>
          <a:xfrm rot="5400000">
            <a:off x="3962425" y="3967975"/>
            <a:ext cx="1126200" cy="139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7" name="Google Shape;2447;g327ce283339_0_1598"/>
          <p:cNvCxnSpPr>
            <a:stCxn id="2438" idx="2"/>
            <a:endCxn id="2440" idx="1"/>
          </p:cNvCxnSpPr>
          <p:nvPr/>
        </p:nvCxnSpPr>
        <p:spPr>
          <a:xfrm flipH="1" rot="-5400000">
            <a:off x="5388775" y="3940825"/>
            <a:ext cx="1126200" cy="145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8" name="Google Shape;2448;g327ce283339_0_1598"/>
          <p:cNvCxnSpPr>
            <a:stCxn id="2438" idx="2"/>
            <a:endCxn id="2443" idx="3"/>
          </p:cNvCxnSpPr>
          <p:nvPr/>
        </p:nvCxnSpPr>
        <p:spPr>
          <a:xfrm rot="5400000">
            <a:off x="3579025" y="4351375"/>
            <a:ext cx="1893000" cy="139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9" name="Google Shape;2449;g327ce283339_0_1598"/>
          <p:cNvCxnSpPr>
            <a:stCxn id="2438" idx="2"/>
            <a:endCxn id="2442" idx="1"/>
          </p:cNvCxnSpPr>
          <p:nvPr/>
        </p:nvCxnSpPr>
        <p:spPr>
          <a:xfrm flipH="1" rot="-5400000">
            <a:off x="5003575" y="4326025"/>
            <a:ext cx="1896600" cy="145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327ce283339_0_1618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g327ce283339_0_1618"/>
          <p:cNvSpPr txBox="1"/>
          <p:nvPr/>
        </p:nvSpPr>
        <p:spPr>
          <a:xfrm>
            <a:off x="426000" y="316049"/>
            <a:ext cx="8318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СБОЙ В ПРОЦЕССАХ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g327ce283339_0_1618"/>
          <p:cNvSpPr/>
          <p:nvPr/>
        </p:nvSpPr>
        <p:spPr>
          <a:xfrm>
            <a:off x="763088" y="1574539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0708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Кто-то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g327ce283339_0_1618"/>
          <p:cNvSpPr/>
          <p:nvPr/>
        </p:nvSpPr>
        <p:spPr>
          <a:xfrm>
            <a:off x="763088" y="2388926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0708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Чего-то хочет,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g327ce283339_0_1618"/>
          <p:cNvSpPr/>
          <p:nvPr/>
        </p:nvSpPr>
        <p:spPr>
          <a:xfrm>
            <a:off x="763088" y="3203313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0708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Но ему что-то мешает,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g327ce283339_0_1618"/>
          <p:cNvSpPr/>
          <p:nvPr/>
        </p:nvSpPr>
        <p:spPr>
          <a:xfrm>
            <a:off x="763088" y="4017700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0708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 имеющиеся решения не подходят, потому что…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g327ce283339_0_1618"/>
          <p:cNvSpPr/>
          <p:nvPr/>
        </p:nvSpPr>
        <p:spPr>
          <a:xfrm>
            <a:off x="4178330" y="1574539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g327ce283339_0_1618"/>
          <p:cNvSpPr/>
          <p:nvPr/>
        </p:nvSpPr>
        <p:spPr>
          <a:xfrm>
            <a:off x="4178330" y="2388926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g327ce283339_0_1618"/>
          <p:cNvSpPr/>
          <p:nvPr/>
        </p:nvSpPr>
        <p:spPr>
          <a:xfrm>
            <a:off x="4178330" y="3203313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g327ce283339_0_1618"/>
          <p:cNvSpPr/>
          <p:nvPr/>
        </p:nvSpPr>
        <p:spPr>
          <a:xfrm>
            <a:off x="4178330" y="4017700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g327ce283339_0_1618"/>
          <p:cNvSpPr txBox="1"/>
          <p:nvPr/>
        </p:nvSpPr>
        <p:spPr>
          <a:xfrm>
            <a:off x="10826275" y="1971721"/>
            <a:ext cx="56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Кто?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g327ce283339_0_1618"/>
          <p:cNvSpPr txBox="1"/>
          <p:nvPr/>
        </p:nvSpPr>
        <p:spPr>
          <a:xfrm>
            <a:off x="10107543" y="2786108"/>
            <a:ext cx="12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Что конкретно?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g327ce283339_0_1618"/>
          <p:cNvSpPr txBox="1"/>
          <p:nvPr/>
        </p:nvSpPr>
        <p:spPr>
          <a:xfrm>
            <a:off x="9362758" y="3600495"/>
            <a:ext cx="20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В чём основной сбой?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g327ce283339_0_1618"/>
          <p:cNvSpPr txBox="1"/>
          <p:nvPr/>
        </p:nvSpPr>
        <p:spPr>
          <a:xfrm>
            <a:off x="9560630" y="4414882"/>
            <a:ext cx="18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Почему не подходят?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g327ce283339_0_1618"/>
          <p:cNvSpPr/>
          <p:nvPr/>
        </p:nvSpPr>
        <p:spPr>
          <a:xfrm>
            <a:off x="763088" y="4832087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Поэтому мы создаём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что-то новое,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g327ce283339_0_1618"/>
          <p:cNvSpPr/>
          <p:nvPr/>
        </p:nvSpPr>
        <p:spPr>
          <a:xfrm>
            <a:off x="763088" y="5646474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частично или полностью решит проблему благодаря…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g327ce283339_0_1618"/>
          <p:cNvSpPr/>
          <p:nvPr/>
        </p:nvSpPr>
        <p:spPr>
          <a:xfrm>
            <a:off x="4178330" y="4832087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g327ce283339_0_1618"/>
          <p:cNvSpPr/>
          <p:nvPr/>
        </p:nvSpPr>
        <p:spPr>
          <a:xfrm>
            <a:off x="4178330" y="5646474"/>
            <a:ext cx="7268700" cy="720000"/>
          </a:xfrm>
          <a:prstGeom prst="roundRect">
            <a:avLst>
              <a:gd fmla="val 11111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g327ce283339_0_1618"/>
          <p:cNvSpPr txBox="1"/>
          <p:nvPr/>
        </p:nvSpPr>
        <p:spPr>
          <a:xfrm>
            <a:off x="9362758" y="5239147"/>
            <a:ext cx="20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Что конкретно?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g327ce283339_0_1618"/>
          <p:cNvSpPr txBox="1"/>
          <p:nvPr/>
        </p:nvSpPr>
        <p:spPr>
          <a:xfrm>
            <a:off x="5614988" y="6053534"/>
            <a:ext cx="577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Какие уникальные особенности помогут в решении?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327ce283339_0_1778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g327ce283339_0_1778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2" name="Google Shape;2482;g327ce283339_0_1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137" y="1256975"/>
            <a:ext cx="4665726" cy="466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g327ce283339_0_1778"/>
          <p:cNvSpPr txBox="1"/>
          <p:nvPr/>
        </p:nvSpPr>
        <p:spPr>
          <a:xfrm>
            <a:off x="208100" y="5840425"/>
            <a:ext cx="1179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https://docs.google.com/presentation/d/1Q2jGDLE2ktPQ0dpe4SQqj4K6AJW94bijCE0pCmEGsqQ/edit?usp=sharing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7c31bef92_1_712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27c31bef92_1_712"/>
          <p:cNvSpPr/>
          <p:nvPr/>
        </p:nvSpPr>
        <p:spPr>
          <a:xfrm>
            <a:off x="3365175" y="1968950"/>
            <a:ext cx="4406400" cy="35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27c31bef92_1_712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27c31bef92_1_712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27c31bef92_1_712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27c31bef92_1_712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27c31bef92_1_712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27c31bef92_1_712"/>
          <p:cNvSpPr/>
          <p:nvPr/>
        </p:nvSpPr>
        <p:spPr>
          <a:xfrm rot="2901290">
            <a:off x="5947568" y="2680487"/>
            <a:ext cx="2087988" cy="399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«Специалист»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327c31bef92_1_712"/>
          <p:cNvSpPr/>
          <p:nvPr/>
        </p:nvSpPr>
        <p:spPr>
          <a:xfrm rot="-3068297">
            <a:off x="2770380" y="2834157"/>
            <a:ext cx="2672275" cy="70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27c31bef92_1_712"/>
          <p:cNvSpPr/>
          <p:nvPr/>
        </p:nvSpPr>
        <p:spPr>
          <a:xfrm>
            <a:off x="3618114" y="4365940"/>
            <a:ext cx="136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Целевой прием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27c31bef92_1_712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27c31bef92_1_712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27c31bef92_1_712"/>
          <p:cNvSpPr/>
          <p:nvPr/>
        </p:nvSpPr>
        <p:spPr>
          <a:xfrm>
            <a:off x="4595747" y="5101513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КЦП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27c31bef92_1_712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27c31bef92_1_712"/>
          <p:cNvSpPr/>
          <p:nvPr/>
        </p:nvSpPr>
        <p:spPr>
          <a:xfrm>
            <a:off x="4249109" y="48744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Госзадание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327c31bef92_1_712"/>
          <p:cNvCxnSpPr/>
          <p:nvPr/>
        </p:nvCxnSpPr>
        <p:spPr>
          <a:xfrm flipH="1" rot="10800000">
            <a:off x="6583013" y="3088494"/>
            <a:ext cx="3444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g327c31bef92_1_712"/>
          <p:cNvCxnSpPr>
            <a:endCxn id="313" idx="2"/>
          </p:cNvCxnSpPr>
          <p:nvPr/>
        </p:nvCxnSpPr>
        <p:spPr>
          <a:xfrm rot="10800000">
            <a:off x="4381958" y="3409842"/>
            <a:ext cx="2334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g327c31bef92_1_712"/>
          <p:cNvCxnSpPr>
            <a:endCxn id="319" idx="0"/>
          </p:cNvCxnSpPr>
          <p:nvPr/>
        </p:nvCxnSpPr>
        <p:spPr>
          <a:xfrm flipH="1">
            <a:off x="5100509" y="4485654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g327c31bef92_1_712"/>
          <p:cNvCxnSpPr/>
          <p:nvPr/>
        </p:nvCxnSpPr>
        <p:spPr>
          <a:xfrm flipH="1">
            <a:off x="4679850" y="4433725"/>
            <a:ext cx="3891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g327c31bef92_1_712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3250d92a024_1_271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g3250d92a024_1_271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g3250d92a024_1_271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Рефлексия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2827c74515_1_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g32827c74515_1_0"/>
          <p:cNvSpPr/>
          <p:nvPr/>
        </p:nvSpPr>
        <p:spPr>
          <a:xfrm>
            <a:off x="7680725" y="1771225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g32827c74515_1_0"/>
          <p:cNvSpPr/>
          <p:nvPr/>
        </p:nvSpPr>
        <p:spPr>
          <a:xfrm>
            <a:off x="7367600" y="1851250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g32827c74515_1_0"/>
          <p:cNvSpPr/>
          <p:nvPr/>
        </p:nvSpPr>
        <p:spPr>
          <a:xfrm>
            <a:off x="7593359" y="1851314"/>
            <a:ext cx="182000" cy="509625"/>
          </a:xfrm>
          <a:custGeom>
            <a:rect b="b" l="l" r="r" t="t"/>
            <a:pathLst>
              <a:path extrusionOk="0" h="20385" w="7280">
                <a:moveTo>
                  <a:pt x="0" y="0"/>
                </a:moveTo>
                <a:cubicBezTo>
                  <a:pt x="4508" y="5634"/>
                  <a:pt x="7280" y="13170"/>
                  <a:pt x="7280" y="20385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g32827c74515_1_0"/>
          <p:cNvSpPr/>
          <p:nvPr/>
        </p:nvSpPr>
        <p:spPr>
          <a:xfrm>
            <a:off x="7273025" y="1698425"/>
            <a:ext cx="560575" cy="167450"/>
          </a:xfrm>
          <a:custGeom>
            <a:rect b="b" l="l" r="r" t="t"/>
            <a:pathLst>
              <a:path extrusionOk="0" h="6698" w="22423">
                <a:moveTo>
                  <a:pt x="22423" y="0"/>
                </a:moveTo>
                <a:cubicBezTo>
                  <a:pt x="16937" y="0"/>
                  <a:pt x="11170" y="1065"/>
                  <a:pt x="6407" y="3786"/>
                </a:cubicBezTo>
                <a:cubicBezTo>
                  <a:pt x="4370" y="4950"/>
                  <a:pt x="741" y="4472"/>
                  <a:pt x="0" y="6698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g32827c74515_1_0"/>
          <p:cNvSpPr/>
          <p:nvPr/>
        </p:nvSpPr>
        <p:spPr>
          <a:xfrm>
            <a:off x="7214800" y="1676600"/>
            <a:ext cx="822475" cy="852550"/>
          </a:xfrm>
          <a:custGeom>
            <a:rect b="b" l="l" r="r" t="t"/>
            <a:pathLst>
              <a:path extrusionOk="0" h="34102" w="32899">
                <a:moveTo>
                  <a:pt x="28538" y="0"/>
                </a:moveTo>
                <a:cubicBezTo>
                  <a:pt x="35667" y="8909"/>
                  <a:pt x="34075" y="31015"/>
                  <a:pt x="23005" y="33780"/>
                </a:cubicBezTo>
                <a:cubicBezTo>
                  <a:pt x="11868" y="36562"/>
                  <a:pt x="0" y="19633"/>
                  <a:pt x="0" y="8154"/>
                </a:cubicBezTo>
              </a:path>
            </a:pathLst>
          </a:custGeom>
          <a:noFill/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g32827c74515_1_0"/>
          <p:cNvSpPr txBox="1"/>
          <p:nvPr/>
        </p:nvSpPr>
        <p:spPr>
          <a:xfrm>
            <a:off x="553350" y="366150"/>
            <a:ext cx="56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>
                <a:solidFill>
                  <a:schemeClr val="lt1"/>
                </a:solidFill>
              </a:rPr>
              <a:t>Рефлексия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g32827c74515_1_0"/>
          <p:cNvSpPr txBox="1"/>
          <p:nvPr/>
        </p:nvSpPr>
        <p:spPr>
          <a:xfrm>
            <a:off x="1463500" y="2237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своих действий, эмоций, результатов и опыта</a:t>
            </a:r>
            <a:endParaRPr/>
          </a:p>
        </p:txBody>
      </p:sp>
      <p:sp>
        <p:nvSpPr>
          <p:cNvPr id="2505" name="Google Shape;2505;g32827c74515_1_0"/>
          <p:cNvSpPr/>
          <p:nvPr/>
        </p:nvSpPr>
        <p:spPr>
          <a:xfrm>
            <a:off x="426000" y="1676600"/>
            <a:ext cx="11340000" cy="49317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4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</a:t>
            </a:r>
            <a:r>
              <a:rPr b="1" i="1" lang="ru-RU" sz="4000" u="sng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своих </a:t>
            </a:r>
            <a:r>
              <a:rPr lang="ru-RU" sz="4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действий, эмоций, результатов и опыта.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32f8798d384_0_5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g32f8798d384_0_5"/>
          <p:cNvSpPr/>
          <p:nvPr/>
        </p:nvSpPr>
        <p:spPr>
          <a:xfrm>
            <a:off x="7680725" y="1771225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g32f8798d384_0_5"/>
          <p:cNvSpPr/>
          <p:nvPr/>
        </p:nvSpPr>
        <p:spPr>
          <a:xfrm>
            <a:off x="7367600" y="1851250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g32f8798d384_0_5"/>
          <p:cNvSpPr/>
          <p:nvPr/>
        </p:nvSpPr>
        <p:spPr>
          <a:xfrm>
            <a:off x="7593359" y="1851314"/>
            <a:ext cx="182000" cy="509625"/>
          </a:xfrm>
          <a:custGeom>
            <a:rect b="b" l="l" r="r" t="t"/>
            <a:pathLst>
              <a:path extrusionOk="0" h="20385" w="7280">
                <a:moveTo>
                  <a:pt x="0" y="0"/>
                </a:moveTo>
                <a:cubicBezTo>
                  <a:pt x="4508" y="5634"/>
                  <a:pt x="7280" y="13170"/>
                  <a:pt x="7280" y="20385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g32f8798d384_0_5"/>
          <p:cNvSpPr/>
          <p:nvPr/>
        </p:nvSpPr>
        <p:spPr>
          <a:xfrm>
            <a:off x="7273025" y="1698425"/>
            <a:ext cx="560575" cy="167450"/>
          </a:xfrm>
          <a:custGeom>
            <a:rect b="b" l="l" r="r" t="t"/>
            <a:pathLst>
              <a:path extrusionOk="0" h="6698" w="22423">
                <a:moveTo>
                  <a:pt x="22423" y="0"/>
                </a:moveTo>
                <a:cubicBezTo>
                  <a:pt x="16937" y="0"/>
                  <a:pt x="11170" y="1065"/>
                  <a:pt x="6407" y="3786"/>
                </a:cubicBezTo>
                <a:cubicBezTo>
                  <a:pt x="4370" y="4950"/>
                  <a:pt x="741" y="4472"/>
                  <a:pt x="0" y="6698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g32f8798d384_0_5"/>
          <p:cNvSpPr/>
          <p:nvPr/>
        </p:nvSpPr>
        <p:spPr>
          <a:xfrm>
            <a:off x="7214800" y="1676600"/>
            <a:ext cx="822475" cy="852550"/>
          </a:xfrm>
          <a:custGeom>
            <a:rect b="b" l="l" r="r" t="t"/>
            <a:pathLst>
              <a:path extrusionOk="0" h="34102" w="32899">
                <a:moveTo>
                  <a:pt x="28538" y="0"/>
                </a:moveTo>
                <a:cubicBezTo>
                  <a:pt x="35667" y="8909"/>
                  <a:pt x="34075" y="31015"/>
                  <a:pt x="23005" y="33780"/>
                </a:cubicBezTo>
                <a:cubicBezTo>
                  <a:pt x="11868" y="36562"/>
                  <a:pt x="0" y="19633"/>
                  <a:pt x="0" y="8154"/>
                </a:cubicBezTo>
              </a:path>
            </a:pathLst>
          </a:custGeom>
          <a:noFill/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g32f8798d384_0_5"/>
          <p:cNvSpPr txBox="1"/>
          <p:nvPr/>
        </p:nvSpPr>
        <p:spPr>
          <a:xfrm>
            <a:off x="553350" y="366150"/>
            <a:ext cx="56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>
                <a:solidFill>
                  <a:schemeClr val="lt1"/>
                </a:solidFill>
              </a:rPr>
              <a:t>Рефлексия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32f8798d384_0_5"/>
          <p:cNvSpPr txBox="1"/>
          <p:nvPr/>
        </p:nvSpPr>
        <p:spPr>
          <a:xfrm>
            <a:off x="1463500" y="2237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своих действий, эмоций, результатов и опыта</a:t>
            </a:r>
            <a:endParaRPr/>
          </a:p>
        </p:txBody>
      </p:sp>
      <p:sp>
        <p:nvSpPr>
          <p:cNvPr id="2519" name="Google Shape;2519;g32f8798d384_0_5"/>
          <p:cNvSpPr/>
          <p:nvPr/>
        </p:nvSpPr>
        <p:spPr>
          <a:xfrm>
            <a:off x="426000" y="1698425"/>
            <a:ext cx="11340000" cy="4909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планировал сделать и что получилось в итоге?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Какие ресурсы </a:t>
            </a:r>
            <a:r>
              <a:rPr b="1" lang="ru-RU" sz="3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использовал эффективно, а какие нет?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Как </a:t>
            </a:r>
            <a:r>
              <a:rPr b="1"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 могу улучшить нашу работу в следующий раз?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43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7c31bef92_1_841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27c31bef92_1_841"/>
          <p:cNvSpPr/>
          <p:nvPr/>
        </p:nvSpPr>
        <p:spPr>
          <a:xfrm>
            <a:off x="3365175" y="1968950"/>
            <a:ext cx="4406400" cy="35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27c31bef92_1_841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27c31bef92_1_841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27c31bef92_1_841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27c31bef92_1_841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27c31bef92_1_841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27c31bef92_1_841"/>
          <p:cNvSpPr/>
          <p:nvPr/>
        </p:nvSpPr>
        <p:spPr>
          <a:xfrm rot="2901290">
            <a:off x="5947568" y="2680487"/>
            <a:ext cx="2087988" cy="399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«Специалист»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27c31bef92_1_841"/>
          <p:cNvSpPr/>
          <p:nvPr/>
        </p:nvSpPr>
        <p:spPr>
          <a:xfrm rot="-3068297">
            <a:off x="2770380" y="2834157"/>
            <a:ext cx="2672275" cy="70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27c31bef92_1_841"/>
          <p:cNvSpPr/>
          <p:nvPr/>
        </p:nvSpPr>
        <p:spPr>
          <a:xfrm>
            <a:off x="3618114" y="4365940"/>
            <a:ext cx="136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Целевой прием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7c31bef92_1_841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27c31bef92_1_841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27c31bef92_1_841"/>
          <p:cNvSpPr/>
          <p:nvPr/>
        </p:nvSpPr>
        <p:spPr>
          <a:xfrm>
            <a:off x="4595747" y="5101513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КЦП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27c31bef92_1_841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27c31bef92_1_841"/>
          <p:cNvSpPr/>
          <p:nvPr/>
        </p:nvSpPr>
        <p:spPr>
          <a:xfrm>
            <a:off x="4249109" y="48744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Госзадание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g327c31bef92_1_841"/>
          <p:cNvCxnSpPr/>
          <p:nvPr/>
        </p:nvCxnSpPr>
        <p:spPr>
          <a:xfrm flipH="1" rot="10800000">
            <a:off x="6583013" y="3088494"/>
            <a:ext cx="3444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6" name="Google Shape;346;g327c31bef92_1_841"/>
          <p:cNvCxnSpPr>
            <a:endCxn id="338" idx="2"/>
          </p:cNvCxnSpPr>
          <p:nvPr/>
        </p:nvCxnSpPr>
        <p:spPr>
          <a:xfrm rot="10800000">
            <a:off x="4381958" y="3409842"/>
            <a:ext cx="2334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g327c31bef92_1_841"/>
          <p:cNvCxnSpPr>
            <a:endCxn id="344" idx="0"/>
          </p:cNvCxnSpPr>
          <p:nvPr/>
        </p:nvCxnSpPr>
        <p:spPr>
          <a:xfrm flipH="1">
            <a:off x="5100509" y="4485654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g327c31bef92_1_841"/>
          <p:cNvCxnSpPr/>
          <p:nvPr/>
        </p:nvCxnSpPr>
        <p:spPr>
          <a:xfrm flipH="1">
            <a:off x="4679850" y="4433725"/>
            <a:ext cx="3891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g327c31bef92_1_841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27c31bef92_1_841"/>
          <p:cNvSpPr/>
          <p:nvPr/>
        </p:nvSpPr>
        <p:spPr>
          <a:xfrm>
            <a:off x="4656447" y="2049029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6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b="1" i="0" sz="16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27c31bef92_1_841"/>
          <p:cNvSpPr/>
          <p:nvPr/>
        </p:nvSpPr>
        <p:spPr>
          <a:xfrm>
            <a:off x="2526272" y="24900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1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27c31bef92_1_841"/>
          <p:cNvSpPr/>
          <p:nvPr/>
        </p:nvSpPr>
        <p:spPr>
          <a:xfrm>
            <a:off x="6836247" y="23085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1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7c31bef92_1_663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27c31bef92_1_663"/>
          <p:cNvSpPr/>
          <p:nvPr/>
        </p:nvSpPr>
        <p:spPr>
          <a:xfrm>
            <a:off x="2288575" y="1287200"/>
            <a:ext cx="6831300" cy="49890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27c31bef92_1_663"/>
          <p:cNvSpPr/>
          <p:nvPr/>
        </p:nvSpPr>
        <p:spPr>
          <a:xfrm>
            <a:off x="3365175" y="1968950"/>
            <a:ext cx="4406400" cy="35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27c31bef92_1_663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27c31bef92_1_663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27c31bef92_1_663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27c31bef92_1_663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27c31bef92_1_663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27c31bef92_1_663"/>
          <p:cNvSpPr/>
          <p:nvPr/>
        </p:nvSpPr>
        <p:spPr>
          <a:xfrm rot="2901290">
            <a:off x="6038331" y="2798787"/>
            <a:ext cx="2087988" cy="399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«Специалист»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27c31bef92_1_663"/>
          <p:cNvSpPr/>
          <p:nvPr/>
        </p:nvSpPr>
        <p:spPr>
          <a:xfrm rot="-3068297">
            <a:off x="2770380" y="2834157"/>
            <a:ext cx="2672275" cy="70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27c31bef92_1_663"/>
          <p:cNvSpPr/>
          <p:nvPr/>
        </p:nvSpPr>
        <p:spPr>
          <a:xfrm>
            <a:off x="4656447" y="2049029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6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b="1" i="0" sz="16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27c31bef92_1_663"/>
          <p:cNvSpPr/>
          <p:nvPr/>
        </p:nvSpPr>
        <p:spPr>
          <a:xfrm>
            <a:off x="3618114" y="4365940"/>
            <a:ext cx="136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Целевой прием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27c31bef92_1_663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27c31bef92_1_663"/>
          <p:cNvSpPr/>
          <p:nvPr/>
        </p:nvSpPr>
        <p:spPr>
          <a:xfrm>
            <a:off x="6240955" y="5127465"/>
            <a:ext cx="2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Приоритет 2030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27c31bef92_1_663"/>
          <p:cNvSpPr/>
          <p:nvPr/>
        </p:nvSpPr>
        <p:spPr>
          <a:xfrm>
            <a:off x="7134941" y="4874450"/>
            <a:ext cx="10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27c31bef92_1_663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27c31bef92_1_663"/>
          <p:cNvSpPr/>
          <p:nvPr/>
        </p:nvSpPr>
        <p:spPr>
          <a:xfrm>
            <a:off x="4595747" y="5101513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КЦП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27c31bef92_1_663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27c31bef92_1_663"/>
          <p:cNvSpPr/>
          <p:nvPr/>
        </p:nvSpPr>
        <p:spPr>
          <a:xfrm>
            <a:off x="4249109" y="48744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Госзадание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27c31bef92_1_663"/>
          <p:cNvSpPr/>
          <p:nvPr/>
        </p:nvSpPr>
        <p:spPr>
          <a:xfrm>
            <a:off x="7925486" y="3550925"/>
            <a:ext cx="2532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нструменты акселерации: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Платформа УТП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Гранты проектам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27c31bef92_1_663"/>
          <p:cNvSpPr/>
          <p:nvPr/>
        </p:nvSpPr>
        <p:spPr>
          <a:xfrm rot="2908410">
            <a:off x="6398980" y="2345244"/>
            <a:ext cx="2720500" cy="39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«Инноватор»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27c31bef92_1_663"/>
          <p:cNvSpPr/>
          <p:nvPr/>
        </p:nvSpPr>
        <p:spPr>
          <a:xfrm rot="-3075952">
            <a:off x="2206087" y="262013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Шаг развития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327c31bef92_1_663"/>
          <p:cNvSpPr/>
          <p:nvPr/>
        </p:nvSpPr>
        <p:spPr>
          <a:xfrm>
            <a:off x="2212363" y="60027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Региональное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27c31bef92_1_663"/>
          <p:cNvSpPr/>
          <p:nvPr/>
        </p:nvSpPr>
        <p:spPr>
          <a:xfrm>
            <a:off x="6359241" y="6040987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Технологическое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27c31bef92_1_663"/>
          <p:cNvSpPr/>
          <p:nvPr/>
        </p:nvSpPr>
        <p:spPr>
          <a:xfrm>
            <a:off x="5100408" y="5584228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Политики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27c31bef92_1_663"/>
          <p:cNvSpPr/>
          <p:nvPr/>
        </p:nvSpPr>
        <p:spPr>
          <a:xfrm rot="-3075952">
            <a:off x="1629312" y="251278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Управление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327c31bef92_1_663"/>
          <p:cNvCxnSpPr/>
          <p:nvPr/>
        </p:nvCxnSpPr>
        <p:spPr>
          <a:xfrm flipH="1" rot="10800000">
            <a:off x="6583013" y="3088494"/>
            <a:ext cx="3444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g327c31bef92_1_663"/>
          <p:cNvCxnSpPr/>
          <p:nvPr/>
        </p:nvCxnSpPr>
        <p:spPr>
          <a:xfrm flipH="1" rot="10800000">
            <a:off x="7293362" y="2515044"/>
            <a:ext cx="2487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327c31bef92_1_663"/>
          <p:cNvCxnSpPr>
            <a:endCxn id="367" idx="2"/>
          </p:cNvCxnSpPr>
          <p:nvPr/>
        </p:nvCxnSpPr>
        <p:spPr>
          <a:xfrm rot="10800000">
            <a:off x="4381958" y="3409842"/>
            <a:ext cx="2334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g327c31bef92_1_663"/>
          <p:cNvCxnSpPr>
            <a:endCxn id="379" idx="2"/>
          </p:cNvCxnSpPr>
          <p:nvPr/>
        </p:nvCxnSpPr>
        <p:spPr>
          <a:xfrm rot="10800000">
            <a:off x="3698319" y="294521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g327c31bef92_1_663"/>
          <p:cNvCxnSpPr/>
          <p:nvPr/>
        </p:nvCxnSpPr>
        <p:spPr>
          <a:xfrm rot="10800000">
            <a:off x="3164934" y="271659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g327c31bef92_1_663"/>
          <p:cNvCxnSpPr>
            <a:endCxn id="376" idx="0"/>
          </p:cNvCxnSpPr>
          <p:nvPr/>
        </p:nvCxnSpPr>
        <p:spPr>
          <a:xfrm flipH="1">
            <a:off x="5100509" y="4485654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g327c31bef92_1_663"/>
          <p:cNvCxnSpPr/>
          <p:nvPr/>
        </p:nvCxnSpPr>
        <p:spPr>
          <a:xfrm flipH="1">
            <a:off x="4679850" y="4433725"/>
            <a:ext cx="3891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g327c31bef92_1_663"/>
          <p:cNvCxnSpPr/>
          <p:nvPr/>
        </p:nvCxnSpPr>
        <p:spPr>
          <a:xfrm flipH="1">
            <a:off x="4338400" y="4028375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g327c31bef92_1_663"/>
          <p:cNvCxnSpPr/>
          <p:nvPr/>
        </p:nvCxnSpPr>
        <p:spPr>
          <a:xfrm>
            <a:off x="6075050" y="4576825"/>
            <a:ext cx="795900" cy="4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g327c31bef92_1_663"/>
          <p:cNvCxnSpPr>
            <a:stCxn id="365" idx="2"/>
            <a:endCxn id="382" idx="0"/>
          </p:cNvCxnSpPr>
          <p:nvPr/>
        </p:nvCxnSpPr>
        <p:spPr>
          <a:xfrm>
            <a:off x="5621080" y="4600510"/>
            <a:ext cx="3306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g327c31bef92_1_663"/>
          <p:cNvCxnSpPr/>
          <p:nvPr/>
        </p:nvCxnSpPr>
        <p:spPr>
          <a:xfrm flipH="1">
            <a:off x="5171208" y="5884228"/>
            <a:ext cx="40170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g327c31bef92_1_663"/>
          <p:cNvCxnSpPr/>
          <p:nvPr/>
        </p:nvCxnSpPr>
        <p:spPr>
          <a:xfrm>
            <a:off x="6359250" y="5897875"/>
            <a:ext cx="420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g327c31bef92_1_663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7c31bef92_1_868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27c31bef92_1_868"/>
          <p:cNvSpPr/>
          <p:nvPr/>
        </p:nvSpPr>
        <p:spPr>
          <a:xfrm>
            <a:off x="2288575" y="1287200"/>
            <a:ext cx="6831300" cy="49890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27c31bef92_1_868"/>
          <p:cNvSpPr/>
          <p:nvPr/>
        </p:nvSpPr>
        <p:spPr>
          <a:xfrm>
            <a:off x="3365175" y="1968950"/>
            <a:ext cx="4406400" cy="35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27c31bef92_1_868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27c31bef92_1_868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27c31bef92_1_868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27c31bef92_1_868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27c31bef92_1_868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27c31bef92_1_868"/>
          <p:cNvSpPr/>
          <p:nvPr/>
        </p:nvSpPr>
        <p:spPr>
          <a:xfrm rot="2901290">
            <a:off x="6038331" y="2798787"/>
            <a:ext cx="2087988" cy="399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«Специалист»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327c31bef92_1_868"/>
          <p:cNvSpPr/>
          <p:nvPr/>
        </p:nvSpPr>
        <p:spPr>
          <a:xfrm rot="-3068297">
            <a:off x="2770380" y="2834157"/>
            <a:ext cx="2672275" cy="70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327c31bef92_1_868"/>
          <p:cNvSpPr/>
          <p:nvPr/>
        </p:nvSpPr>
        <p:spPr>
          <a:xfrm>
            <a:off x="4656447" y="2049029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6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b="1" i="0" sz="16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27c31bef92_1_868"/>
          <p:cNvSpPr/>
          <p:nvPr/>
        </p:nvSpPr>
        <p:spPr>
          <a:xfrm>
            <a:off x="3618114" y="4365940"/>
            <a:ext cx="136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Целевой прием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27c31bef92_1_868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27c31bef92_1_868"/>
          <p:cNvSpPr/>
          <p:nvPr/>
        </p:nvSpPr>
        <p:spPr>
          <a:xfrm>
            <a:off x="6240955" y="5127465"/>
            <a:ext cx="2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Приоритет 2030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27c31bef92_1_868"/>
          <p:cNvSpPr/>
          <p:nvPr/>
        </p:nvSpPr>
        <p:spPr>
          <a:xfrm>
            <a:off x="7134941" y="4874450"/>
            <a:ext cx="10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27c31bef92_1_868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27c31bef92_1_868"/>
          <p:cNvSpPr/>
          <p:nvPr/>
        </p:nvSpPr>
        <p:spPr>
          <a:xfrm>
            <a:off x="4595747" y="5101513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КЦП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27c31bef92_1_868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27c31bef92_1_868"/>
          <p:cNvSpPr/>
          <p:nvPr/>
        </p:nvSpPr>
        <p:spPr>
          <a:xfrm>
            <a:off x="4249109" y="48744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Госзадание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27c31bef92_1_868"/>
          <p:cNvSpPr/>
          <p:nvPr/>
        </p:nvSpPr>
        <p:spPr>
          <a:xfrm>
            <a:off x="7925486" y="3550925"/>
            <a:ext cx="2532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нструменты акселерации: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Платформа УТП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Гранты проектам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27c31bef92_1_868"/>
          <p:cNvSpPr/>
          <p:nvPr/>
        </p:nvSpPr>
        <p:spPr>
          <a:xfrm rot="2908410">
            <a:off x="6398980" y="2345244"/>
            <a:ext cx="2720500" cy="39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«Инноватор»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27c31bef92_1_868"/>
          <p:cNvSpPr/>
          <p:nvPr/>
        </p:nvSpPr>
        <p:spPr>
          <a:xfrm rot="-3075952">
            <a:off x="2206087" y="262013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Шаг развития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27c31bef92_1_868"/>
          <p:cNvSpPr/>
          <p:nvPr/>
        </p:nvSpPr>
        <p:spPr>
          <a:xfrm>
            <a:off x="2212363" y="60027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Региональное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27c31bef92_1_868"/>
          <p:cNvSpPr/>
          <p:nvPr/>
        </p:nvSpPr>
        <p:spPr>
          <a:xfrm>
            <a:off x="6359241" y="6040987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Технологическое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27c31bef92_1_868"/>
          <p:cNvSpPr/>
          <p:nvPr/>
        </p:nvSpPr>
        <p:spPr>
          <a:xfrm>
            <a:off x="5100408" y="5584228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Политики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327c31bef92_1_868"/>
          <p:cNvSpPr/>
          <p:nvPr/>
        </p:nvSpPr>
        <p:spPr>
          <a:xfrm rot="-3075952">
            <a:off x="1629312" y="251278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Управление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g327c31bef92_1_868"/>
          <p:cNvCxnSpPr/>
          <p:nvPr/>
        </p:nvCxnSpPr>
        <p:spPr>
          <a:xfrm flipH="1" rot="10800000">
            <a:off x="6583013" y="3088494"/>
            <a:ext cx="3444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g327c31bef92_1_868"/>
          <p:cNvCxnSpPr/>
          <p:nvPr/>
        </p:nvCxnSpPr>
        <p:spPr>
          <a:xfrm flipH="1" rot="10800000">
            <a:off x="7293362" y="2515044"/>
            <a:ext cx="2487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g327c31bef92_1_868"/>
          <p:cNvCxnSpPr>
            <a:endCxn id="411" idx="2"/>
          </p:cNvCxnSpPr>
          <p:nvPr/>
        </p:nvCxnSpPr>
        <p:spPr>
          <a:xfrm rot="10800000">
            <a:off x="4381958" y="3409842"/>
            <a:ext cx="2334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g327c31bef92_1_868"/>
          <p:cNvCxnSpPr>
            <a:endCxn id="423" idx="2"/>
          </p:cNvCxnSpPr>
          <p:nvPr/>
        </p:nvCxnSpPr>
        <p:spPr>
          <a:xfrm rot="10800000">
            <a:off x="3698319" y="294521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2" name="Google Shape;432;g327c31bef92_1_868"/>
          <p:cNvCxnSpPr/>
          <p:nvPr/>
        </p:nvCxnSpPr>
        <p:spPr>
          <a:xfrm rot="10800000">
            <a:off x="3164934" y="271659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g327c31bef92_1_868"/>
          <p:cNvCxnSpPr>
            <a:endCxn id="420" idx="0"/>
          </p:cNvCxnSpPr>
          <p:nvPr/>
        </p:nvCxnSpPr>
        <p:spPr>
          <a:xfrm flipH="1">
            <a:off x="5100509" y="4485654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g327c31bef92_1_868"/>
          <p:cNvCxnSpPr/>
          <p:nvPr/>
        </p:nvCxnSpPr>
        <p:spPr>
          <a:xfrm flipH="1">
            <a:off x="4679850" y="4433725"/>
            <a:ext cx="3891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g327c31bef92_1_868"/>
          <p:cNvCxnSpPr/>
          <p:nvPr/>
        </p:nvCxnSpPr>
        <p:spPr>
          <a:xfrm flipH="1">
            <a:off x="4338400" y="4028375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g327c31bef92_1_868"/>
          <p:cNvCxnSpPr/>
          <p:nvPr/>
        </p:nvCxnSpPr>
        <p:spPr>
          <a:xfrm>
            <a:off x="6075050" y="4576825"/>
            <a:ext cx="795900" cy="4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g327c31bef92_1_868"/>
          <p:cNvCxnSpPr>
            <a:stCxn id="409" idx="2"/>
            <a:endCxn id="426" idx="0"/>
          </p:cNvCxnSpPr>
          <p:nvPr/>
        </p:nvCxnSpPr>
        <p:spPr>
          <a:xfrm>
            <a:off x="5621080" y="4600510"/>
            <a:ext cx="3306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g327c31bef92_1_868"/>
          <p:cNvCxnSpPr/>
          <p:nvPr/>
        </p:nvCxnSpPr>
        <p:spPr>
          <a:xfrm flipH="1">
            <a:off x="5171208" y="5884228"/>
            <a:ext cx="40170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g327c31bef92_1_868"/>
          <p:cNvCxnSpPr/>
          <p:nvPr/>
        </p:nvCxnSpPr>
        <p:spPr>
          <a:xfrm>
            <a:off x="6359250" y="5897875"/>
            <a:ext cx="420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g327c31bef92_1_868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27c31bef92_1_868"/>
          <p:cNvSpPr/>
          <p:nvPr/>
        </p:nvSpPr>
        <p:spPr>
          <a:xfrm>
            <a:off x="4936176" y="1489950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ПД</a:t>
            </a:r>
            <a:endParaRPr b="1" i="0" sz="2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7c31bef92_1_792"/>
          <p:cNvSpPr/>
          <p:nvPr/>
        </p:nvSpPr>
        <p:spPr>
          <a:xfrm>
            <a:off x="821025" y="807050"/>
            <a:ext cx="9494700" cy="5949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327c31bef92_1_792"/>
          <p:cNvSpPr/>
          <p:nvPr/>
        </p:nvSpPr>
        <p:spPr>
          <a:xfrm>
            <a:off x="2288575" y="1287200"/>
            <a:ext cx="6831300" cy="49890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327c31bef92_1_792"/>
          <p:cNvSpPr/>
          <p:nvPr/>
        </p:nvSpPr>
        <p:spPr>
          <a:xfrm>
            <a:off x="3365175" y="1968950"/>
            <a:ext cx="4406400" cy="35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327c31bef92_1_792"/>
          <p:cNvSpPr/>
          <p:nvPr/>
        </p:nvSpPr>
        <p:spPr>
          <a:xfrm>
            <a:off x="4411049" y="2600074"/>
            <a:ext cx="2425200" cy="2301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27c31bef92_1_792"/>
          <p:cNvSpPr/>
          <p:nvPr/>
        </p:nvSpPr>
        <p:spPr>
          <a:xfrm>
            <a:off x="5220263" y="3550929"/>
            <a:ext cx="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РУТ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27c31bef92_1_792"/>
          <p:cNvSpPr/>
          <p:nvPr/>
        </p:nvSpPr>
        <p:spPr>
          <a:xfrm rot="-3176549">
            <a:off x="3991833" y="3207551"/>
            <a:ext cx="1997291" cy="4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Работодатель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27c31bef92_1_792"/>
          <p:cNvSpPr/>
          <p:nvPr/>
        </p:nvSpPr>
        <p:spPr>
          <a:xfrm rot="2911246">
            <a:off x="5385856" y="3248399"/>
            <a:ext cx="1924063" cy="3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Абитуриент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327c31bef92_1_792"/>
          <p:cNvSpPr/>
          <p:nvPr/>
        </p:nvSpPr>
        <p:spPr>
          <a:xfrm>
            <a:off x="4659130" y="420031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Государство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27c31bef92_1_792"/>
          <p:cNvSpPr/>
          <p:nvPr/>
        </p:nvSpPr>
        <p:spPr>
          <a:xfrm rot="2901290">
            <a:off x="5947568" y="2680487"/>
            <a:ext cx="2087988" cy="399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«Специалист»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27c31bef92_1_792"/>
          <p:cNvSpPr/>
          <p:nvPr/>
        </p:nvSpPr>
        <p:spPr>
          <a:xfrm rot="-3068297">
            <a:off x="2770380" y="2834157"/>
            <a:ext cx="2672275" cy="70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27c31bef92_1_792"/>
          <p:cNvSpPr/>
          <p:nvPr/>
        </p:nvSpPr>
        <p:spPr>
          <a:xfrm>
            <a:off x="4656447" y="2049029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16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b="1" i="0" sz="16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27c31bef92_1_792"/>
          <p:cNvSpPr/>
          <p:nvPr/>
        </p:nvSpPr>
        <p:spPr>
          <a:xfrm>
            <a:off x="3618114" y="4365940"/>
            <a:ext cx="136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Целевой прием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27c31bef92_1_792"/>
          <p:cNvSpPr txBox="1"/>
          <p:nvPr/>
        </p:nvSpPr>
        <p:spPr>
          <a:xfrm>
            <a:off x="8944354" y="2780699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27c31bef92_1_792"/>
          <p:cNvSpPr/>
          <p:nvPr/>
        </p:nvSpPr>
        <p:spPr>
          <a:xfrm>
            <a:off x="6240955" y="5127465"/>
            <a:ext cx="2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Приоритет 2030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327c31bef92_1_792"/>
          <p:cNvSpPr/>
          <p:nvPr/>
        </p:nvSpPr>
        <p:spPr>
          <a:xfrm>
            <a:off x="7134941" y="4874450"/>
            <a:ext cx="10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327c31bef92_1_792"/>
          <p:cNvSpPr/>
          <p:nvPr/>
        </p:nvSpPr>
        <p:spPr>
          <a:xfrm>
            <a:off x="9316401" y="4241247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27c31bef92_1_792"/>
          <p:cNvSpPr/>
          <p:nvPr/>
        </p:nvSpPr>
        <p:spPr>
          <a:xfrm>
            <a:off x="4595747" y="5101513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КЦП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327c31bef92_1_792"/>
          <p:cNvSpPr/>
          <p:nvPr/>
        </p:nvSpPr>
        <p:spPr>
          <a:xfrm>
            <a:off x="9273959" y="4639350"/>
            <a:ext cx="24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27c31bef92_1_792"/>
          <p:cNvSpPr/>
          <p:nvPr/>
        </p:nvSpPr>
        <p:spPr>
          <a:xfrm>
            <a:off x="4249109" y="4874454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Госзадание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27c31bef92_1_792"/>
          <p:cNvSpPr/>
          <p:nvPr/>
        </p:nvSpPr>
        <p:spPr>
          <a:xfrm>
            <a:off x="7764261" y="3612650"/>
            <a:ext cx="2532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нструменты акселерации: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Платформа УТП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Гранты проектам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27c31bef92_1_792"/>
          <p:cNvSpPr/>
          <p:nvPr/>
        </p:nvSpPr>
        <p:spPr>
          <a:xfrm rot="2908410">
            <a:off x="6398980" y="2345244"/>
            <a:ext cx="2720500" cy="39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«Инноватор»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327c31bef92_1_792"/>
          <p:cNvSpPr/>
          <p:nvPr/>
        </p:nvSpPr>
        <p:spPr>
          <a:xfrm rot="-3075952">
            <a:off x="2206087" y="262013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Шаг развития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327c31bef92_1_792"/>
          <p:cNvSpPr/>
          <p:nvPr/>
        </p:nvSpPr>
        <p:spPr>
          <a:xfrm>
            <a:off x="2212363" y="60027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Региональное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327c31bef92_1_792"/>
          <p:cNvSpPr/>
          <p:nvPr/>
        </p:nvSpPr>
        <p:spPr>
          <a:xfrm>
            <a:off x="6359241" y="6040987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Технологическое развитие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327c31bef92_1_792"/>
          <p:cNvSpPr/>
          <p:nvPr/>
        </p:nvSpPr>
        <p:spPr>
          <a:xfrm>
            <a:off x="5100408" y="5584228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Политики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27c31bef92_1_792"/>
          <p:cNvSpPr/>
          <p:nvPr/>
        </p:nvSpPr>
        <p:spPr>
          <a:xfrm>
            <a:off x="4716980" y="1567205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ПД</a:t>
            </a:r>
            <a:endParaRPr b="1" i="0" sz="2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27c31bef92_1_792"/>
          <p:cNvSpPr/>
          <p:nvPr/>
        </p:nvSpPr>
        <p:spPr>
          <a:xfrm rot="-3075952">
            <a:off x="1629312" y="251278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Управление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27c31bef92_1_792"/>
          <p:cNvSpPr/>
          <p:nvPr/>
        </p:nvSpPr>
        <p:spPr>
          <a:xfrm rot="-3075952">
            <a:off x="944887" y="1948533"/>
            <a:ext cx="2672495" cy="39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Спецпроекты 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(работа с рынками)</a:t>
            </a:r>
            <a:endParaRPr b="0" i="1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27c31bef92_1_792"/>
          <p:cNvSpPr/>
          <p:nvPr/>
        </p:nvSpPr>
        <p:spPr>
          <a:xfrm>
            <a:off x="4716980" y="1287205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Внедрение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27c31bef92_1_792"/>
          <p:cNvSpPr/>
          <p:nvPr/>
        </p:nvSpPr>
        <p:spPr>
          <a:xfrm>
            <a:off x="3839845" y="8740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Эндаумент, венчур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g327c31bef92_1_792"/>
          <p:cNvCxnSpPr/>
          <p:nvPr/>
        </p:nvCxnSpPr>
        <p:spPr>
          <a:xfrm flipH="1" rot="10800000">
            <a:off x="6583013" y="3088494"/>
            <a:ext cx="3444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g327c31bef92_1_792"/>
          <p:cNvCxnSpPr/>
          <p:nvPr/>
        </p:nvCxnSpPr>
        <p:spPr>
          <a:xfrm flipH="1" rot="10800000">
            <a:off x="7217162" y="2667444"/>
            <a:ext cx="2487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g327c31bef92_1_792"/>
          <p:cNvCxnSpPr>
            <a:endCxn id="456" idx="2"/>
          </p:cNvCxnSpPr>
          <p:nvPr/>
        </p:nvCxnSpPr>
        <p:spPr>
          <a:xfrm rot="10800000">
            <a:off x="4381958" y="3409842"/>
            <a:ext cx="2334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g327c31bef92_1_792"/>
          <p:cNvCxnSpPr>
            <a:endCxn id="468" idx="2"/>
          </p:cNvCxnSpPr>
          <p:nvPr/>
        </p:nvCxnSpPr>
        <p:spPr>
          <a:xfrm rot="10800000">
            <a:off x="3698319" y="294521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g327c31bef92_1_792"/>
          <p:cNvCxnSpPr/>
          <p:nvPr/>
        </p:nvCxnSpPr>
        <p:spPr>
          <a:xfrm rot="10800000">
            <a:off x="3164934" y="2716598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g327c31bef92_1_792"/>
          <p:cNvCxnSpPr/>
          <p:nvPr/>
        </p:nvCxnSpPr>
        <p:spPr>
          <a:xfrm rot="10800000">
            <a:off x="2631534" y="2398834"/>
            <a:ext cx="165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g327c31bef92_1_792"/>
          <p:cNvCxnSpPr>
            <a:endCxn id="465" idx="0"/>
          </p:cNvCxnSpPr>
          <p:nvPr/>
        </p:nvCxnSpPr>
        <p:spPr>
          <a:xfrm flipH="1">
            <a:off x="5100509" y="4485654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g327c31bef92_1_792"/>
          <p:cNvCxnSpPr/>
          <p:nvPr/>
        </p:nvCxnSpPr>
        <p:spPr>
          <a:xfrm flipH="1">
            <a:off x="4679850" y="4433725"/>
            <a:ext cx="3891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g327c31bef92_1_792"/>
          <p:cNvCxnSpPr/>
          <p:nvPr/>
        </p:nvCxnSpPr>
        <p:spPr>
          <a:xfrm flipH="1">
            <a:off x="4338400" y="4028375"/>
            <a:ext cx="1371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g327c31bef92_1_792"/>
          <p:cNvCxnSpPr/>
          <p:nvPr/>
        </p:nvCxnSpPr>
        <p:spPr>
          <a:xfrm>
            <a:off x="6075050" y="4576825"/>
            <a:ext cx="795900" cy="4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g327c31bef92_1_792"/>
          <p:cNvCxnSpPr>
            <a:stCxn id="454" idx="2"/>
            <a:endCxn id="471" idx="0"/>
          </p:cNvCxnSpPr>
          <p:nvPr/>
        </p:nvCxnSpPr>
        <p:spPr>
          <a:xfrm>
            <a:off x="5621080" y="4600510"/>
            <a:ext cx="3306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g327c31bef92_1_792"/>
          <p:cNvCxnSpPr/>
          <p:nvPr/>
        </p:nvCxnSpPr>
        <p:spPr>
          <a:xfrm flipH="1">
            <a:off x="5171208" y="5884228"/>
            <a:ext cx="40170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9" name="Google Shape;489;g327c31bef92_1_792"/>
          <p:cNvCxnSpPr/>
          <p:nvPr/>
        </p:nvCxnSpPr>
        <p:spPr>
          <a:xfrm>
            <a:off x="6359250" y="5897875"/>
            <a:ext cx="420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0" name="Google Shape;490;g327c31bef92_1_792"/>
          <p:cNvSpPr/>
          <p:nvPr/>
        </p:nvSpPr>
        <p:spPr>
          <a:xfrm rot="2908410">
            <a:off x="7074330" y="1942719"/>
            <a:ext cx="2720500" cy="39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1" lang="ru-RU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Субъектность</a:t>
            </a:r>
            <a:r>
              <a:rPr b="0" i="1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327c31bef92_1_792"/>
          <p:cNvSpPr txBox="1"/>
          <p:nvPr>
            <p:ph idx="4294967295" type="title"/>
          </p:nvPr>
        </p:nvSpPr>
        <p:spPr>
          <a:xfrm>
            <a:off x="821025" y="86550"/>
            <a:ext cx="1001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Рынок  образования  с позиции вуза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g327c31bef92_1_792"/>
          <p:cNvCxnSpPr/>
          <p:nvPr/>
        </p:nvCxnSpPr>
        <p:spPr>
          <a:xfrm flipH="1" rot="10800000">
            <a:off x="7939737" y="2102644"/>
            <a:ext cx="2487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7c31bef92_1_922"/>
          <p:cNvSpPr/>
          <p:nvPr/>
        </p:nvSpPr>
        <p:spPr>
          <a:xfrm>
            <a:off x="307075" y="272100"/>
            <a:ext cx="11218500" cy="6313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ТРЕНАЖЕРЫ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327c31bef92_1_922"/>
          <p:cNvPicPr preferRelativeResize="0"/>
          <p:nvPr/>
        </p:nvPicPr>
        <p:blipFill rotWithShape="1">
          <a:blip r:embed="rId3">
            <a:alphaModFix/>
          </a:blip>
          <a:srcRect b="0" l="32467" r="35248" t="60460"/>
          <a:stretch/>
        </p:blipFill>
        <p:spPr>
          <a:xfrm>
            <a:off x="4177325" y="4109238"/>
            <a:ext cx="3837351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27c31bef92_1_922"/>
          <p:cNvSpPr/>
          <p:nvPr/>
        </p:nvSpPr>
        <p:spPr>
          <a:xfrm>
            <a:off x="4226300" y="2773950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Преподаватели- практики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27c31bef92_1_922"/>
          <p:cNvSpPr/>
          <p:nvPr/>
        </p:nvSpPr>
        <p:spPr>
          <a:xfrm>
            <a:off x="3571700" y="134752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ТРЕНАЖЕРЫ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27c31bef92_1_922"/>
          <p:cNvSpPr/>
          <p:nvPr/>
        </p:nvSpPr>
        <p:spPr>
          <a:xfrm>
            <a:off x="988600" y="4514613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Объемная практика на производстве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27c31bef92_1_922"/>
          <p:cNvSpPr/>
          <p:nvPr/>
        </p:nvSpPr>
        <p:spPr>
          <a:xfrm>
            <a:off x="914050" y="2591400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Насыщенная лабораторная база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327c31bef92_1_922"/>
          <p:cNvSpPr/>
          <p:nvPr/>
        </p:nvSpPr>
        <p:spPr>
          <a:xfrm>
            <a:off x="6472500" y="19897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Опыт за пределами специализации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327c31bef92_1_922"/>
          <p:cNvSpPr/>
          <p:nvPr/>
        </p:nvSpPr>
        <p:spPr>
          <a:xfrm>
            <a:off x="622525" y="1027275"/>
            <a:ext cx="23463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Индивидуальные траектории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27c31bef92_1_922"/>
          <p:cNvSpPr/>
          <p:nvPr/>
        </p:nvSpPr>
        <p:spPr>
          <a:xfrm>
            <a:off x="8637600" y="31371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Субъектность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27c31bef92_1_922"/>
          <p:cNvSpPr/>
          <p:nvPr/>
        </p:nvSpPr>
        <p:spPr>
          <a:xfrm>
            <a:off x="8374800" y="4650175"/>
            <a:ext cx="24927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Профессиональные компетенции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327c31bef92_1_922"/>
          <p:cNvSpPr/>
          <p:nvPr/>
        </p:nvSpPr>
        <p:spPr>
          <a:xfrm>
            <a:off x="7958325" y="8700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Мышление и рефлексия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7c31bef92_1_956"/>
          <p:cNvSpPr/>
          <p:nvPr/>
        </p:nvSpPr>
        <p:spPr>
          <a:xfrm>
            <a:off x="307075" y="272100"/>
            <a:ext cx="11218500" cy="6313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ТРЕНАЖЕРЫ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g327c31bef92_1_956"/>
          <p:cNvPicPr preferRelativeResize="0"/>
          <p:nvPr/>
        </p:nvPicPr>
        <p:blipFill rotWithShape="1">
          <a:blip r:embed="rId3">
            <a:alphaModFix/>
          </a:blip>
          <a:srcRect b="0" l="32467" r="35248" t="60460"/>
          <a:stretch/>
        </p:blipFill>
        <p:spPr>
          <a:xfrm>
            <a:off x="4177325" y="4109238"/>
            <a:ext cx="3837351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27c31bef92_1_956"/>
          <p:cNvSpPr/>
          <p:nvPr/>
        </p:nvSpPr>
        <p:spPr>
          <a:xfrm>
            <a:off x="4226300" y="2773950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Преподаватели- практики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27c31bef92_1_956"/>
          <p:cNvSpPr/>
          <p:nvPr/>
        </p:nvSpPr>
        <p:spPr>
          <a:xfrm>
            <a:off x="3571700" y="134752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ТРЕНАЖЕРЫ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27c31bef92_1_956"/>
          <p:cNvSpPr/>
          <p:nvPr/>
        </p:nvSpPr>
        <p:spPr>
          <a:xfrm>
            <a:off x="988600" y="4514613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Объемная практика на производстве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327c31bef92_1_956"/>
          <p:cNvSpPr/>
          <p:nvPr/>
        </p:nvSpPr>
        <p:spPr>
          <a:xfrm>
            <a:off x="914050" y="2591400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Насыщенная лабораторная база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327c31bef92_1_956"/>
          <p:cNvSpPr/>
          <p:nvPr/>
        </p:nvSpPr>
        <p:spPr>
          <a:xfrm>
            <a:off x="7752525" y="713025"/>
            <a:ext cx="2576700" cy="11517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327c31bef92_1_956"/>
          <p:cNvSpPr/>
          <p:nvPr/>
        </p:nvSpPr>
        <p:spPr>
          <a:xfrm>
            <a:off x="6472500" y="19897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Опыт за пределами специализации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327c31bef92_1_956"/>
          <p:cNvSpPr/>
          <p:nvPr/>
        </p:nvSpPr>
        <p:spPr>
          <a:xfrm>
            <a:off x="622525" y="1027275"/>
            <a:ext cx="23463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Индивидуальные траектории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327c31bef92_1_956"/>
          <p:cNvSpPr/>
          <p:nvPr/>
        </p:nvSpPr>
        <p:spPr>
          <a:xfrm>
            <a:off x="8637600" y="31371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Субъектность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327c31bef92_1_956"/>
          <p:cNvSpPr/>
          <p:nvPr/>
        </p:nvSpPr>
        <p:spPr>
          <a:xfrm>
            <a:off x="8374800" y="4650175"/>
            <a:ext cx="2492700" cy="837600"/>
          </a:xfrm>
          <a:prstGeom prst="roundRect">
            <a:avLst>
              <a:gd fmla="val 16667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Профессиональные компетенции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327c31bef92_1_956"/>
          <p:cNvSpPr/>
          <p:nvPr/>
        </p:nvSpPr>
        <p:spPr>
          <a:xfrm>
            <a:off x="7958325" y="870075"/>
            <a:ext cx="2165100" cy="837600"/>
          </a:xfrm>
          <a:prstGeom prst="roundRect">
            <a:avLst>
              <a:gd fmla="val 16667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Мышление и рефлексия</a:t>
            </a:r>
            <a:endParaRPr b="1" i="0" sz="1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0d92a024_1_10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250d92a024_1_1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250d92a024_1_10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Игра на знакомство</a:t>
            </a:r>
            <a:endParaRPr b="0" i="0" sz="8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7c31bef92_1_937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27c31bef92_1_937"/>
          <p:cNvSpPr/>
          <p:nvPr/>
        </p:nvSpPr>
        <p:spPr>
          <a:xfrm>
            <a:off x="1010100" y="1231600"/>
            <a:ext cx="10171800" cy="50163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4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Проектная деятельность</a:t>
            </a:r>
            <a:r>
              <a:rPr b="0" i="0" lang="ru-RU" sz="4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4000" u="none" cap="none" strike="noStrike">
                <a:solidFill>
                  <a:srgbClr val="642D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endParaRPr b="0" i="0" sz="4000" u="none" cap="none" strike="noStrike">
              <a:solidFill>
                <a:srgbClr val="642DC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образовательная технология,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направленная на </a:t>
            </a:r>
            <a:r>
              <a:rPr b="1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развитие мышления/рефлексии</a:t>
            </a: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через формирование способности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выявлять и решать проблему</a:t>
            </a:r>
            <a:endParaRPr b="1" i="0" sz="5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27c31bef92_1_937"/>
          <p:cNvSpPr txBox="1"/>
          <p:nvPr/>
        </p:nvSpPr>
        <p:spPr>
          <a:xfrm>
            <a:off x="1010100" y="375950"/>
            <a:ext cx="437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Ключевые понятия: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27c31bef92_1_973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327c31bef92_1_973"/>
          <p:cNvSpPr/>
          <p:nvPr/>
        </p:nvSpPr>
        <p:spPr>
          <a:xfrm>
            <a:off x="1010100" y="1529725"/>
            <a:ext cx="10215600" cy="41616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Проблема</a:t>
            </a:r>
            <a:r>
              <a:rPr b="1" i="0" lang="ru-RU" sz="4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4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endParaRPr b="0" i="0" sz="4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-RU" sz="3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ситуация, для которой </a:t>
            </a:r>
            <a:endParaRPr b="0" i="0" sz="3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-RU" sz="3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отсутствует типовое решение</a:t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327c31bef92_1_973"/>
          <p:cNvSpPr txBox="1"/>
          <p:nvPr/>
        </p:nvSpPr>
        <p:spPr>
          <a:xfrm>
            <a:off x="1010100" y="375950"/>
            <a:ext cx="437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Ключевые понятия: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7c31bef92_1_982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27c31bef92_1_982"/>
          <p:cNvSpPr/>
          <p:nvPr/>
        </p:nvSpPr>
        <p:spPr>
          <a:xfrm>
            <a:off x="1010100" y="1620500"/>
            <a:ext cx="10215600" cy="41616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Рефлексия</a:t>
            </a:r>
            <a:r>
              <a:rPr b="1" i="0" lang="ru-RU" sz="4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4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endParaRPr b="0" i="0" sz="4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способность по завершению работы 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осмыслить весь процесс деятельности, 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проанализировать его и сделать выводы.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Способность посмотреть на ход своих мыслей 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«со стороны»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27c31bef92_1_982"/>
          <p:cNvSpPr txBox="1"/>
          <p:nvPr/>
        </p:nvSpPr>
        <p:spPr>
          <a:xfrm>
            <a:off x="1010100" y="375950"/>
            <a:ext cx="437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Ключевые понятия: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7c31bef92_1_1001"/>
          <p:cNvSpPr/>
          <p:nvPr/>
        </p:nvSpPr>
        <p:spPr>
          <a:xfrm>
            <a:off x="3547050" y="1215550"/>
            <a:ext cx="509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Выявление истинной проблемы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27c31bef92_1_1001"/>
          <p:cNvSpPr/>
          <p:nvPr/>
        </p:nvSpPr>
        <p:spPr>
          <a:xfrm>
            <a:off x="3547050" y="2224700"/>
            <a:ext cx="509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Проектирование решения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327c31bef92_1_1001"/>
          <p:cNvSpPr/>
          <p:nvPr/>
        </p:nvSpPr>
        <p:spPr>
          <a:xfrm>
            <a:off x="3547050" y="3233850"/>
            <a:ext cx="5097900" cy="125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Попытка воплотить решение и проверка его работоспособности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327c31bef92_1_1001"/>
          <p:cNvSpPr/>
          <p:nvPr/>
        </p:nvSpPr>
        <p:spPr>
          <a:xfrm>
            <a:off x="3547050" y="4786600"/>
            <a:ext cx="509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Попытка осознать, что сделали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327c31bef92_1_1001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Этапы работы: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327c31bef92_1_1001"/>
          <p:cNvSpPr/>
          <p:nvPr/>
        </p:nvSpPr>
        <p:spPr>
          <a:xfrm>
            <a:off x="2398300" y="1215550"/>
            <a:ext cx="83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3300" u="none" cap="none" strike="noStrike">
                <a:solidFill>
                  <a:srgbClr val="642D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327c31bef92_1_1001"/>
          <p:cNvSpPr/>
          <p:nvPr/>
        </p:nvSpPr>
        <p:spPr>
          <a:xfrm>
            <a:off x="2398300" y="2224700"/>
            <a:ext cx="83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3300" u="none" cap="none" strike="noStrike">
                <a:solidFill>
                  <a:srgbClr val="642D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327c31bef92_1_1001"/>
          <p:cNvSpPr/>
          <p:nvPr/>
        </p:nvSpPr>
        <p:spPr>
          <a:xfrm>
            <a:off x="2398300" y="3233850"/>
            <a:ext cx="837900" cy="125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3300" u="none" cap="none" strike="noStrike">
                <a:solidFill>
                  <a:srgbClr val="642D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27c31bef92_1_1001"/>
          <p:cNvSpPr/>
          <p:nvPr/>
        </p:nvSpPr>
        <p:spPr>
          <a:xfrm>
            <a:off x="2398300" y="4786600"/>
            <a:ext cx="837900" cy="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3300" u="none" cap="none" strike="noStrike">
                <a:solidFill>
                  <a:srgbClr val="642D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27c31bef92_1_992"/>
          <p:cNvSpPr/>
          <p:nvPr/>
        </p:nvSpPr>
        <p:spPr>
          <a:xfrm>
            <a:off x="272250" y="894525"/>
            <a:ext cx="117066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g327c31bef92_1_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"/>
            <a:ext cx="11887200" cy="62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327c31bef92_1_992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Этапы работы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27c31bef92_1_913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327c31bef92_1_913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27c31bef92_1_913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Различение Проект - Задача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7ce283339_0_222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327ce283339_0_222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ПРОЕКТ/ЗАДАЧА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327ce283339_0_222"/>
          <p:cNvSpPr/>
          <p:nvPr/>
        </p:nvSpPr>
        <p:spPr>
          <a:xfrm>
            <a:off x="839302" y="279375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Образ результата (как?)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327ce283339_0_222"/>
          <p:cNvSpPr/>
          <p:nvPr/>
        </p:nvSpPr>
        <p:spPr>
          <a:xfrm>
            <a:off x="839302" y="3608125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Задание (каким путём)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27ce283339_0_222"/>
          <p:cNvSpPr/>
          <p:nvPr/>
        </p:nvSpPr>
        <p:spPr>
          <a:xfrm>
            <a:off x="839302" y="4422525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Правильное решение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327ce283339_0_222"/>
          <p:cNvSpPr/>
          <p:nvPr/>
        </p:nvSpPr>
        <p:spPr>
          <a:xfrm>
            <a:off x="8393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Метрики (характеристики)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27ce283339_0_222"/>
          <p:cNvSpPr/>
          <p:nvPr/>
        </p:nvSpPr>
        <p:spPr>
          <a:xfrm>
            <a:off x="5344375" y="1772325"/>
            <a:ext cx="2589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27ce283339_0_222"/>
          <p:cNvSpPr/>
          <p:nvPr/>
        </p:nvSpPr>
        <p:spPr>
          <a:xfrm>
            <a:off x="8790376" y="1772325"/>
            <a:ext cx="22521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327ce283339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344" y="2817575"/>
            <a:ext cx="956533" cy="720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94" name="Google Shape;594;g327ce283339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057" y="3608125"/>
            <a:ext cx="956533" cy="720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95" name="Google Shape;595;g327ce283339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3220" y="4328125"/>
            <a:ext cx="956533" cy="720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96" name="Google Shape;596;g327ce283339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933" y="5118675"/>
            <a:ext cx="956533" cy="720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97" name="Google Shape;597;g327ce283339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273" y="2853600"/>
            <a:ext cx="587091" cy="60030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  <p:pic>
        <p:nvPicPr>
          <p:cNvPr id="598" name="Google Shape;598;g327ce283339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273" y="3615600"/>
            <a:ext cx="587091" cy="60030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  <p:pic>
        <p:nvPicPr>
          <p:cNvPr id="599" name="Google Shape;599;g327ce283339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273" y="4377600"/>
            <a:ext cx="587091" cy="60030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  <p:pic>
        <p:nvPicPr>
          <p:cNvPr id="600" name="Google Shape;600;g327ce283339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273" y="5139600"/>
            <a:ext cx="587091" cy="60030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7ce283339_0_357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27ce283339_0_357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ПРОЕКТЫ?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27ce283339_0_357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327ce283339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493" y="1862197"/>
            <a:ext cx="9955015" cy="442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7ce283339_0_243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27ce283339_0_243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ПРОЕКТ/ЗАДАЧА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327ce283339_0_243"/>
          <p:cNvSpPr/>
          <p:nvPr/>
        </p:nvSpPr>
        <p:spPr>
          <a:xfrm>
            <a:off x="9197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27ce283339_0_243"/>
          <p:cNvSpPr/>
          <p:nvPr/>
        </p:nvSpPr>
        <p:spPr>
          <a:xfrm>
            <a:off x="76211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27ce283339_0_243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инновационного редуктора главного винта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7ce283339_0_264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27ce283339_0_264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СКОРЕЕ ВСЕГО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27ce283339_0_264"/>
          <p:cNvSpPr/>
          <p:nvPr/>
        </p:nvSpPr>
        <p:spPr>
          <a:xfrm>
            <a:off x="9197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27ce283339_0_264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инновационного редуктора главного винта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79733214b_0_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279733214b_0_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279733214b_0_0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ИГРОВЫЕ МЕХАНИКИ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279733214b_0_0"/>
          <p:cNvSpPr txBox="1"/>
          <p:nvPr/>
        </p:nvSpPr>
        <p:spPr>
          <a:xfrm>
            <a:off x="785800" y="1653000"/>
            <a:ext cx="5725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ПАРА ОСОБЕННОСТЕЙ ПД: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АКТИВНОЕ ВЗАИМОДЕЙСТВИЕ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НЕТ ПРАВИЛЬНОГО ОТВЕТА – НУЖНО ГЕНЕРИРОВАТЬ ИДЕИ, ПРИНИМАТЬ РЕШЕНИЯ И НЕСТИ ОТВЕТСТВЕННОСТЬ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КОМАНДА: РОЛИ, ВЗАИМОПОМОЩЬ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279733214b_0_0"/>
          <p:cNvSpPr txBox="1"/>
          <p:nvPr/>
        </p:nvSpPr>
        <p:spPr>
          <a:xfrm>
            <a:off x="785800" y="4755675"/>
            <a:ext cx="4465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ЗАЧЕМ ИГРАТЬ: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ПОЗНАКОМИТЬСЯ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НУЖНЫЙ </a:t>
            </a:r>
            <a:b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ЭМОЦИОНАЛЬНЫЙ ФОН (ТОН)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РАСПРЕДЕЛИТЬ РОЛИ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7ce283339_0_282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327ce283339_0_282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ПРОЕКТ/ЗАДАЧА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327ce283339_0_282"/>
          <p:cNvSpPr/>
          <p:nvPr/>
        </p:nvSpPr>
        <p:spPr>
          <a:xfrm>
            <a:off x="9197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27ce283339_0_282"/>
          <p:cNvSpPr/>
          <p:nvPr/>
        </p:nvSpPr>
        <p:spPr>
          <a:xfrm>
            <a:off x="76211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327ce283339_0_282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Редуктор не помещается в корпусе танкера проекта №№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27ce283339_0_273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327ce283339_0_273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СКОРЕЕ ВСЕГО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27ce283339_0_273"/>
          <p:cNvSpPr/>
          <p:nvPr/>
        </p:nvSpPr>
        <p:spPr>
          <a:xfrm>
            <a:off x="76211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27ce283339_0_273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Редуктор не помещается в корпусе танкера проекта №№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7ce283339_0_291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27ce283339_0_291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ПРОЕКТ/ЗАДАЧА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27ce283339_0_291"/>
          <p:cNvSpPr/>
          <p:nvPr/>
        </p:nvSpPr>
        <p:spPr>
          <a:xfrm>
            <a:off x="9197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27ce283339_0_291"/>
          <p:cNvSpPr/>
          <p:nvPr/>
        </p:nvSpPr>
        <p:spPr>
          <a:xfrm>
            <a:off x="76211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27ce283339_0_291"/>
          <p:cNvSpPr txBox="1"/>
          <p:nvPr/>
        </p:nvSpPr>
        <p:spPr>
          <a:xfrm>
            <a:off x="839300" y="1683950"/>
            <a:ext cx="1056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Редуктор не помещается в корпусе танкера проекта №№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Решение должно содержать не более двух шестерен с общим количеством зубов на две шестерни - 512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7ce283339_0_300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327ce283339_0_300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СКОРЕЕ ВСЕГО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327ce283339_0_300"/>
          <p:cNvSpPr/>
          <p:nvPr/>
        </p:nvSpPr>
        <p:spPr>
          <a:xfrm>
            <a:off x="919702" y="5236900"/>
            <a:ext cx="36909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327ce283339_0_300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инновационного редуктора главного винта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250d92a024_1_41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3250d92a024_1_41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250d92a024_1_41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Проблема что это такое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7ce283339_0_309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327ce283339_0_309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ПРОБЛЕМЫ?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327ce283339_0_309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g327ce283339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725" y="894525"/>
            <a:ext cx="5734391" cy="57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7ce283339_0_397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327ce283339_0_397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 ЗАЧЕМ НОСИТЕЛЬ?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327ce283339_0_397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327ce283339_0_397"/>
          <p:cNvSpPr txBox="1"/>
          <p:nvPr/>
        </p:nvSpPr>
        <p:spPr>
          <a:xfrm>
            <a:off x="1042050" y="1542600"/>
            <a:ext cx="9759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Действительность и связь с ней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Множество решений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Избавление от чужих навязчивых идей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Так проще начинать работу, ибо </a:t>
            </a:r>
            <a:r>
              <a:rPr b="0" i="0" lang="ru-RU" sz="3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структура</a:t>
            </a:r>
            <a:br>
              <a:rPr b="0" i="0" lang="ru-RU" sz="3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profit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27ce283339_0_350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327ce283339_0_350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ИСКУССТВО ПРОТИВ ПРОДУКТА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327ce283339_0_350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g327ce283339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75" y="2118100"/>
            <a:ext cx="4910428" cy="35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327ce283339_0_350"/>
          <p:cNvSpPr/>
          <p:nvPr/>
        </p:nvSpPr>
        <p:spPr>
          <a:xfrm>
            <a:off x="691425" y="5823700"/>
            <a:ext cx="5139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Придётся ждать ОС. Иногда дольше, чем жизнь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327ce283339_0_350"/>
          <p:cNvSpPr/>
          <p:nvPr/>
        </p:nvSpPr>
        <p:spPr>
          <a:xfrm>
            <a:off x="6568575" y="5825325"/>
            <a:ext cx="48318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Сразу понятно, работает или нет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background" id="704" name="Google Shape;704;g327ce283339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185" y="2118100"/>
            <a:ext cx="5524216" cy="3569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27ce283339_0_350"/>
          <p:cNvSpPr/>
          <p:nvPr/>
        </p:nvSpPr>
        <p:spPr>
          <a:xfrm>
            <a:off x="691425" y="1023100"/>
            <a:ext cx="5139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Сначала придумать штуку, потом искать, кому нужна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27ce283339_0_350"/>
          <p:cNvSpPr/>
          <p:nvPr/>
        </p:nvSpPr>
        <p:spPr>
          <a:xfrm>
            <a:off x="6568575" y="1024725"/>
            <a:ext cx="48318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Сначала найти, у кого трудности, потом придумать, как им помочь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27ce283339_0_1013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27ce283339_0_1013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РЕШАЕМ ПРОБЛЕМЫ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27ce283339_0_1013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27ce283339_0_1013"/>
          <p:cNvSpPr/>
          <p:nvPr/>
        </p:nvSpPr>
        <p:spPr>
          <a:xfrm>
            <a:off x="691425" y="1480300"/>
            <a:ext cx="5139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Сначала придумать штуку, потом искать, кому нужна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27ce283339_0_1013"/>
          <p:cNvSpPr/>
          <p:nvPr/>
        </p:nvSpPr>
        <p:spPr>
          <a:xfrm>
            <a:off x="6568575" y="1481925"/>
            <a:ext cx="48318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Сначала найти, у кого трудности, потом придумать, как им помочь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g327ce283339_0_10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50" y="2209688"/>
            <a:ext cx="3746264" cy="281991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18" name="Google Shape;718;g327ce283339_0_10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3277" y="2320200"/>
            <a:ext cx="2138625" cy="218670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27ce283339_0_1029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327ce283339_0_1029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 ЗАКАЗЧИК?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327ce283339_0_1029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327ce283339_0_1029"/>
          <p:cNvSpPr/>
          <p:nvPr/>
        </p:nvSpPr>
        <p:spPr>
          <a:xfrm>
            <a:off x="691425" y="1480300"/>
            <a:ext cx="5139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Физлицо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327ce283339_0_1029"/>
          <p:cNvSpPr/>
          <p:nvPr/>
        </p:nvSpPr>
        <p:spPr>
          <a:xfrm>
            <a:off x="6568575" y="1481925"/>
            <a:ext cx="48318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Позиция/должность</a:t>
            </a:r>
            <a:endParaRPr b="0" i="0" sz="20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327ce283339_0_1029"/>
          <p:cNvSpPr txBox="1"/>
          <p:nvPr/>
        </p:nvSpPr>
        <p:spPr>
          <a:xfrm>
            <a:off x="686900" y="2146300"/>
            <a:ext cx="49914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эмоционален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уникален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него много целей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некоторые цели размыты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него много активностей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часто выдаёт/требует уникальное искусство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327ce283339_0_1029"/>
          <p:cNvSpPr txBox="1"/>
          <p:nvPr/>
        </p:nvSpPr>
        <p:spPr>
          <a:xfrm>
            <a:off x="6665025" y="2444125"/>
            <a:ext cx="4389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логичен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один процесс/активность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чёткая цель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него есть проблемы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понимает процессы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требует широкого решения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g327ce283339_0_1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0000" y="2304450"/>
            <a:ext cx="1464975" cy="9899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32" name="Google Shape;732;g327ce283339_0_10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2450" y="2319409"/>
            <a:ext cx="1393254" cy="1278911"/>
          </a:xfrm>
          <a:prstGeom prst="rect">
            <a:avLst/>
          </a:prstGeom>
          <a:solidFill>
            <a:srgbClr val="E5D8FE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79733214b_0_246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279733214b_0_246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279733214b_0_246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ИГРОВЫЕ МЕХАНИКИ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279733214b_0_246"/>
          <p:cNvSpPr txBox="1"/>
          <p:nvPr/>
        </p:nvSpPr>
        <p:spPr>
          <a:xfrm>
            <a:off x="785800" y="1653000"/>
            <a:ext cx="5725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ПАРА ОСОБЕННОСТЕЙ ПД: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АКТИВНОЕ ВЗАИМОДЕЙСТВИЕ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НЕТ ПРАВИЛЬНОГО ОТВЕТА – НУЖНО ГЕНЕРИРОВАТЬ ИДЕИ, ПРИНИМАТЬ РЕШЕНИЯ И НЕСТИ ОТВЕТСТВЕННОСТЬ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КОМАНДА: РОЛИ, ВЗАИМОПОМОЩЬ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279733214b_0_246"/>
          <p:cNvSpPr txBox="1"/>
          <p:nvPr/>
        </p:nvSpPr>
        <p:spPr>
          <a:xfrm>
            <a:off x="785800" y="4755675"/>
            <a:ext cx="4465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ЗАЧЕМ ИГРАТЬ: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ПОЗНАКОМИТЬСЯ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НУЖНЫЙ </a:t>
            </a:r>
            <a:b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ЭМОЦИОНАЛЬНЫЙ ФОН (ТОН)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РАСПРЕДЕЛИТЬ РОЛИ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3279733214b_0_246"/>
          <p:cNvCxnSpPr/>
          <p:nvPr/>
        </p:nvCxnSpPr>
        <p:spPr>
          <a:xfrm flipH="1" rot="10800000">
            <a:off x="4826000" y="4039450"/>
            <a:ext cx="2007600" cy="17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3279733214b_0_246"/>
          <p:cNvSpPr txBox="1"/>
          <p:nvPr/>
        </p:nvSpPr>
        <p:spPr>
          <a:xfrm>
            <a:off x="7053400" y="3873088"/>
            <a:ext cx="5725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РАССЛАБЛЕНИЕ</a:t>
            </a:r>
            <a:b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ИНТЕРЕС</a:t>
            </a:r>
            <a:b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ВОВЛЕЧЁННОСТЬ</a:t>
            </a:r>
            <a:b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ЭНЕРГИЯ</a:t>
            </a:r>
            <a:b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МОТИВАЦИЯ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g3279733214b_0_246"/>
          <p:cNvCxnSpPr/>
          <p:nvPr/>
        </p:nvCxnSpPr>
        <p:spPr>
          <a:xfrm flipH="1" rot="10800000">
            <a:off x="4826000" y="4447150"/>
            <a:ext cx="2028000" cy="13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g3279733214b_0_246"/>
          <p:cNvCxnSpPr/>
          <p:nvPr/>
        </p:nvCxnSpPr>
        <p:spPr>
          <a:xfrm flipH="1" rot="10800000">
            <a:off x="4826000" y="4830850"/>
            <a:ext cx="2007600" cy="9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g3279733214b_0_246"/>
          <p:cNvCxnSpPr/>
          <p:nvPr/>
        </p:nvCxnSpPr>
        <p:spPr>
          <a:xfrm flipH="1" rot="10800000">
            <a:off x="4836200" y="5172250"/>
            <a:ext cx="2005500" cy="6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g3279733214b_0_246"/>
          <p:cNvCxnSpPr/>
          <p:nvPr/>
        </p:nvCxnSpPr>
        <p:spPr>
          <a:xfrm flipH="1" rot="10800000">
            <a:off x="4837250" y="5534650"/>
            <a:ext cx="20043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27ce283339_0_318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27ce283339_0_318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ПРОБЛЕМЫ?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27ce283339_0_318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327ce283339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425" y="1386475"/>
            <a:ext cx="10292751" cy="48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27ce283339_0_366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27ce283339_0_366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ПРОБЛЕМЫ?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327ce283339_0_366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g327ce283339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519" y="1690688"/>
            <a:ext cx="10116962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27ce283339_0_374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327ce283339_0_374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ПРОБЛЕМЫ ЛИ (НЕТ)?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327ce283339_0_374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g327ce283339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47" y="1523951"/>
            <a:ext cx="9881949" cy="4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250d92a024_1_51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3250d92a024_1_51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250d92a024_1_51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Примеры проектов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27ce283339_0_382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327ce283339_0_382"/>
          <p:cNvSpPr txBox="1"/>
          <p:nvPr/>
        </p:nvSpPr>
        <p:spPr>
          <a:xfrm>
            <a:off x="426000" y="152400"/>
            <a:ext cx="1130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ПРОЕКТЫ? Что именно стоит тут доработать?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327ce283339_0_382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327ce283339_0_382"/>
          <p:cNvSpPr txBox="1"/>
          <p:nvPr/>
        </p:nvSpPr>
        <p:spPr>
          <a:xfrm>
            <a:off x="3320450" y="1648175"/>
            <a:ext cx="84096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Студенты, занятые в проектной деятельности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Нужна удобная и интуитивно понятная методика проектирования технических изделий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Большинство методик, направлено на управленческую деятельность и для студентов не понятны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Множество методик, на практике применяются редко и не позволяют эффективно найти нужное решение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327ce283339_0_382"/>
          <p:cNvSpPr/>
          <p:nvPr/>
        </p:nvSpPr>
        <p:spPr>
          <a:xfrm>
            <a:off x="554076" y="150317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327ce283339_0_382"/>
          <p:cNvSpPr/>
          <p:nvPr/>
        </p:nvSpPr>
        <p:spPr>
          <a:xfrm>
            <a:off x="554076" y="2774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ЧТО ХОЧЕТ?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327ce283339_0_382"/>
          <p:cNvSpPr/>
          <p:nvPr/>
        </p:nvSpPr>
        <p:spPr>
          <a:xfrm>
            <a:off x="554076" y="4198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МЕШАЕТ?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327ce283339_0_382"/>
          <p:cNvSpPr/>
          <p:nvPr/>
        </p:nvSpPr>
        <p:spPr>
          <a:xfrm>
            <a:off x="554076" y="569892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НЕ ПОДХОДИТ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27ce283339_0_416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27ce283339_0_416"/>
          <p:cNvSpPr txBox="1"/>
          <p:nvPr/>
        </p:nvSpPr>
        <p:spPr>
          <a:xfrm>
            <a:off x="426000" y="152400"/>
            <a:ext cx="1130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ПРОЕКТЫ? Что именно стоит тут доработать?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327ce283339_0_416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327ce283339_0_416"/>
          <p:cNvSpPr txBox="1"/>
          <p:nvPr/>
        </p:nvSpPr>
        <p:spPr>
          <a:xfrm>
            <a:off x="3320450" y="1648175"/>
            <a:ext cx="8409600" cy="4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Ремонт ЭМИ фильтра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Компонентный ремонт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Материально-техническая база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аналогов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327ce283339_0_416"/>
          <p:cNvSpPr/>
          <p:nvPr/>
        </p:nvSpPr>
        <p:spPr>
          <a:xfrm>
            <a:off x="554076" y="150317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327ce283339_0_416"/>
          <p:cNvSpPr/>
          <p:nvPr/>
        </p:nvSpPr>
        <p:spPr>
          <a:xfrm>
            <a:off x="554076" y="2774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ЧТО ХОЧЕТ?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327ce283339_0_416"/>
          <p:cNvSpPr/>
          <p:nvPr/>
        </p:nvSpPr>
        <p:spPr>
          <a:xfrm>
            <a:off x="554076" y="4198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МЕШАЕТ?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327ce283339_0_416"/>
          <p:cNvSpPr/>
          <p:nvPr/>
        </p:nvSpPr>
        <p:spPr>
          <a:xfrm>
            <a:off x="554076" y="569892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НЕ ПОДХОДИТ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27ce283339_0_428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27ce283339_0_428"/>
          <p:cNvSpPr txBox="1"/>
          <p:nvPr/>
        </p:nvSpPr>
        <p:spPr>
          <a:xfrm>
            <a:off x="426000" y="152400"/>
            <a:ext cx="1136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ПРОЕКТЫ?  Что именно стоит тут доработать?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27ce283339_0_428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327ce283339_0_428"/>
          <p:cNvSpPr txBox="1"/>
          <p:nvPr/>
        </p:nvSpPr>
        <p:spPr>
          <a:xfrm>
            <a:off x="3320450" y="1648175"/>
            <a:ext cx="8409600" cy="5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Проектировщики информационных или телекоммуникационных систем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Автоматизированный расчет систем хранения данных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Отсутствие единой методологии и готового решения удовлетворяющего всем требованиям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Прочие сайты, зачастую продающие системы хранения данных, но решают не все поставленные проблемы, а лишь их части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327ce283339_0_428"/>
          <p:cNvSpPr/>
          <p:nvPr/>
        </p:nvSpPr>
        <p:spPr>
          <a:xfrm>
            <a:off x="554076" y="150317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327ce283339_0_428"/>
          <p:cNvSpPr/>
          <p:nvPr/>
        </p:nvSpPr>
        <p:spPr>
          <a:xfrm>
            <a:off x="554076" y="2774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ЧТО ХОЧЕТ?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27ce283339_0_428"/>
          <p:cNvSpPr/>
          <p:nvPr/>
        </p:nvSpPr>
        <p:spPr>
          <a:xfrm>
            <a:off x="554076" y="4198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МЕШАЕТ?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27ce283339_0_428"/>
          <p:cNvSpPr/>
          <p:nvPr/>
        </p:nvSpPr>
        <p:spPr>
          <a:xfrm>
            <a:off x="554076" y="569892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НЕ ПОДХОДИТ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27ce283339_0_440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327ce283339_0_440"/>
          <p:cNvSpPr txBox="1"/>
          <p:nvPr/>
        </p:nvSpPr>
        <p:spPr>
          <a:xfrm>
            <a:off x="426000" y="152400"/>
            <a:ext cx="1130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ПРОЕКТЫ?  Что именно стоит тут доработать?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27ce283339_0_440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327ce283339_0_440"/>
          <p:cNvSpPr txBox="1"/>
          <p:nvPr/>
        </p:nvSpPr>
        <p:spPr>
          <a:xfrm>
            <a:off x="3320450" y="1648175"/>
            <a:ext cx="8409600" cy="5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Приёмосдатчик груза и багажа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Сократить время на осмотр грузовых поездов на технических станциях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 минут регламентное время обработки поезда против 180 минут фактически затраченного времени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Цифровой приёмосдатчик, штатная проверка бригадами ПТО и ПКО, цифровой приёмосдатчик не подходит из-за сложности эксплуатации оборудования при разных погодных условиях, а нанять работников нежелательно исходя из стратегии развития железнодорожного транспорта до 2035 года.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27ce283339_0_440"/>
          <p:cNvSpPr/>
          <p:nvPr/>
        </p:nvSpPr>
        <p:spPr>
          <a:xfrm>
            <a:off x="554076" y="150317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327ce283339_0_440"/>
          <p:cNvSpPr/>
          <p:nvPr/>
        </p:nvSpPr>
        <p:spPr>
          <a:xfrm>
            <a:off x="554076" y="2774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ЧТО ХОЧЕТ?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327ce283339_0_440"/>
          <p:cNvSpPr/>
          <p:nvPr/>
        </p:nvSpPr>
        <p:spPr>
          <a:xfrm>
            <a:off x="554076" y="4198750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МЕШАЕТ?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327ce283339_0_440"/>
          <p:cNvSpPr/>
          <p:nvPr/>
        </p:nvSpPr>
        <p:spPr>
          <a:xfrm>
            <a:off x="554076" y="5698925"/>
            <a:ext cx="21996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НЕ ПОДХОДИТ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27ce283339_0_704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27ce283339_0_704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ШПАРГАЛКА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327ce283339_0_704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g327ce283339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519" y="1690688"/>
            <a:ext cx="10116962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50d92a024_1_95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3250d92a024_1_95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3250d92a024_1_95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Цикл жизни проекта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79733214b_0_9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279733214b_0_9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279733214b_0_9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279733214b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0" y="1653000"/>
            <a:ext cx="106203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279733214b_0_9"/>
          <p:cNvSpPr txBox="1"/>
          <p:nvPr/>
        </p:nvSpPr>
        <p:spPr>
          <a:xfrm>
            <a:off x="785800" y="1653000"/>
            <a:ext cx="50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НАПИШИТЕ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СВОЁ ИМЯ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ЦЕНТРЕ ПАЗЛА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279733214b_0_9"/>
          <p:cNvSpPr txBox="1"/>
          <p:nvPr/>
        </p:nvSpPr>
        <p:spPr>
          <a:xfrm>
            <a:off x="8395625" y="3700050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АРСЕНИЙ</a:t>
            </a:r>
            <a:b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МЕЛЕЩУК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27ce283339_0_916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327ce283339_0_916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СХЕМА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327ce283339_0_916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g327ce283339_0_916"/>
          <p:cNvCxnSpPr/>
          <p:nvPr/>
        </p:nvCxnSpPr>
        <p:spPr>
          <a:xfrm>
            <a:off x="5139061" y="3292402"/>
            <a:ext cx="0" cy="1244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46" name="Google Shape;846;g327ce283339_0_916"/>
          <p:cNvSpPr/>
          <p:nvPr/>
        </p:nvSpPr>
        <p:spPr>
          <a:xfrm rot="-5400000">
            <a:off x="6016975" y="4494849"/>
            <a:ext cx="2250600" cy="1748100"/>
          </a:xfrm>
          <a:prstGeom prst="triangle">
            <a:avLst>
              <a:gd fmla="val 50000" name="adj"/>
            </a:avLst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327ce283339_0_916"/>
          <p:cNvSpPr txBox="1"/>
          <p:nvPr/>
        </p:nvSpPr>
        <p:spPr>
          <a:xfrm>
            <a:off x="7142326" y="4806151"/>
            <a:ext cx="8745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g327ce283339_0_916"/>
          <p:cNvSpPr/>
          <p:nvPr/>
        </p:nvSpPr>
        <p:spPr>
          <a:xfrm>
            <a:off x="1715214" y="1624861"/>
            <a:ext cx="8772600" cy="691800"/>
          </a:xfrm>
          <a:prstGeom prst="rightArrow">
            <a:avLst>
              <a:gd fmla="val 37294" name="adj1"/>
              <a:gd fmla="val 111924" name="adj2"/>
            </a:avLst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327ce283339_0_916"/>
          <p:cNvSpPr txBox="1"/>
          <p:nvPr/>
        </p:nvSpPr>
        <p:spPr>
          <a:xfrm>
            <a:off x="325061" y="970952"/>
            <a:ext cx="192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Фундаментальные</a:t>
            </a: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327ce283339_0_916"/>
          <p:cNvSpPr txBox="1"/>
          <p:nvPr/>
        </p:nvSpPr>
        <p:spPr>
          <a:xfrm>
            <a:off x="2251628" y="970952"/>
            <a:ext cx="192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Научные</a:t>
            </a: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327ce283339_0_916"/>
          <p:cNvSpPr txBox="1"/>
          <p:nvPr/>
        </p:nvSpPr>
        <p:spPr>
          <a:xfrm>
            <a:off x="4104030" y="970944"/>
            <a:ext cx="2143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Опытно-конструкторская </a:t>
            </a: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327ce283339_0_916"/>
          <p:cNvSpPr txBox="1"/>
          <p:nvPr/>
        </p:nvSpPr>
        <p:spPr>
          <a:xfrm>
            <a:off x="6104762" y="970952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Воспроизводство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327ce283339_0_916"/>
          <p:cNvSpPr txBox="1"/>
          <p:nvPr/>
        </p:nvSpPr>
        <p:spPr>
          <a:xfrm>
            <a:off x="8031329" y="970952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327ce283339_0_916"/>
          <p:cNvSpPr txBox="1"/>
          <p:nvPr/>
        </p:nvSpPr>
        <p:spPr>
          <a:xfrm>
            <a:off x="9957897" y="972120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Человек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327ce283339_0_916"/>
          <p:cNvSpPr/>
          <p:nvPr/>
        </p:nvSpPr>
        <p:spPr>
          <a:xfrm>
            <a:off x="325061" y="944289"/>
            <a:ext cx="11557800" cy="166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6" name="Google Shape;856;g327ce283339_0_916"/>
          <p:cNvCxnSpPr/>
          <p:nvPr/>
        </p:nvCxnSpPr>
        <p:spPr>
          <a:xfrm>
            <a:off x="2250017" y="944275"/>
            <a:ext cx="0" cy="16650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57" name="Google Shape;857;g327ce283339_0_916"/>
          <p:cNvCxnSpPr/>
          <p:nvPr/>
        </p:nvCxnSpPr>
        <p:spPr>
          <a:xfrm>
            <a:off x="9956286" y="944275"/>
            <a:ext cx="0" cy="27726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58" name="Google Shape;858;g327ce283339_0_916"/>
          <p:cNvCxnSpPr/>
          <p:nvPr/>
        </p:nvCxnSpPr>
        <p:spPr>
          <a:xfrm>
            <a:off x="8029719" y="944275"/>
            <a:ext cx="0" cy="27726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59" name="Google Shape;859;g327ce283339_0_916"/>
          <p:cNvCxnSpPr/>
          <p:nvPr/>
        </p:nvCxnSpPr>
        <p:spPr>
          <a:xfrm>
            <a:off x="6103151" y="944275"/>
            <a:ext cx="0" cy="27726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60" name="Google Shape;860;g327ce283339_0_916"/>
          <p:cNvCxnSpPr/>
          <p:nvPr/>
        </p:nvCxnSpPr>
        <p:spPr>
          <a:xfrm>
            <a:off x="4176584" y="944275"/>
            <a:ext cx="0" cy="27726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61" name="Google Shape;861;g327ce283339_0_916"/>
          <p:cNvSpPr txBox="1"/>
          <p:nvPr/>
        </p:nvSpPr>
        <p:spPr>
          <a:xfrm>
            <a:off x="321839" y="1603590"/>
            <a:ext cx="1925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РАН</a:t>
            </a: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НИЦ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НИУ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НОЦ</a:t>
            </a: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. 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327ce283339_0_916"/>
          <p:cNvSpPr txBox="1"/>
          <p:nvPr/>
        </p:nvSpPr>
        <p:spPr>
          <a:xfrm>
            <a:off x="2245186" y="1603590"/>
            <a:ext cx="1925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Отделы исследований и разработок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(R&amp;D Depts)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Кафедры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327ce283339_0_916"/>
          <p:cNvSpPr txBox="1"/>
          <p:nvPr/>
        </p:nvSpPr>
        <p:spPr>
          <a:xfrm>
            <a:off x="4176584" y="1732825"/>
            <a:ext cx="192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Отделы исследований и разработок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(R&amp;D Depts)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327ce283339_0_916"/>
          <p:cNvSpPr txBox="1"/>
          <p:nvPr/>
        </p:nvSpPr>
        <p:spPr>
          <a:xfrm>
            <a:off x="6104762" y="1797443"/>
            <a:ext cx="192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Экономисты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g327ce283339_0_916"/>
          <p:cNvSpPr txBox="1"/>
          <p:nvPr/>
        </p:nvSpPr>
        <p:spPr>
          <a:xfrm>
            <a:off x="8037773" y="1862061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Предприниматели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Контур злого лица со сплошной заливкой" id="866" name="Google Shape;866;g327ce283339_0_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4318" y="1698147"/>
            <a:ext cx="566523" cy="5346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327ce283339_0_916"/>
          <p:cNvSpPr/>
          <p:nvPr/>
        </p:nvSpPr>
        <p:spPr>
          <a:xfrm>
            <a:off x="2245183" y="1491937"/>
            <a:ext cx="9633000" cy="222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327ce283339_0_916"/>
          <p:cNvSpPr txBox="1"/>
          <p:nvPr/>
        </p:nvSpPr>
        <p:spPr>
          <a:xfrm>
            <a:off x="8028109" y="2885311"/>
            <a:ext cx="1925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Центр научно-технологического предпринимательства РУТ (МИИТ)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g327ce283339_0_916"/>
          <p:cNvSpPr txBox="1"/>
          <p:nvPr/>
        </p:nvSpPr>
        <p:spPr>
          <a:xfrm>
            <a:off x="2245186" y="3079164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Кафедры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g327ce283339_0_916"/>
          <p:cNvSpPr txBox="1"/>
          <p:nvPr/>
        </p:nvSpPr>
        <p:spPr>
          <a:xfrm>
            <a:off x="6112816" y="3079164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Предметы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g327ce283339_0_916"/>
          <p:cNvSpPr txBox="1"/>
          <p:nvPr/>
        </p:nvSpPr>
        <p:spPr>
          <a:xfrm>
            <a:off x="4176583" y="3072702"/>
            <a:ext cx="192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?!?!?!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72" name="Google Shape;872;g327ce283339_0_916"/>
          <p:cNvGrpSpPr/>
          <p:nvPr/>
        </p:nvGrpSpPr>
        <p:grpSpPr>
          <a:xfrm>
            <a:off x="9964788" y="2879452"/>
            <a:ext cx="1924887" cy="615971"/>
            <a:chOff x="8797584" y="2639428"/>
            <a:chExt cx="1720800" cy="733474"/>
          </a:xfrm>
        </p:grpSpPr>
        <p:sp>
          <p:nvSpPr>
            <p:cNvPr id="873" name="Google Shape;873;g327ce283339_0_916"/>
            <p:cNvSpPr txBox="1"/>
            <p:nvPr/>
          </p:nvSpPr>
          <p:spPr>
            <a:xfrm>
              <a:off x="8797584" y="3061502"/>
              <a:ext cx="17208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ru-RU" sz="1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Компании-партнёры</a:t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74" name="Google Shape;874;g327ce283339_0_916"/>
            <p:cNvGrpSpPr/>
            <p:nvPr/>
          </p:nvGrpSpPr>
          <p:grpSpPr>
            <a:xfrm>
              <a:off x="9493974" y="2639428"/>
              <a:ext cx="328021" cy="459199"/>
              <a:chOff x="9486810" y="2639428"/>
              <a:chExt cx="328021" cy="459199"/>
            </a:xfrm>
          </p:grpSpPr>
          <p:pic>
            <p:nvPicPr>
              <p:cNvPr descr="Контур злого лица со сплошной заливкой" id="875" name="Google Shape;875;g327ce283339_0_9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486810" y="2770606"/>
                <a:ext cx="328021" cy="3280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6" name="Google Shape;876;g327ce283339_0_916"/>
              <p:cNvSpPr/>
              <p:nvPr/>
            </p:nvSpPr>
            <p:spPr>
              <a:xfrm flipH="1" rot="10800000">
                <a:off x="9508883" y="2804587"/>
                <a:ext cx="279600" cy="456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g327ce283339_0_916"/>
              <p:cNvSpPr/>
              <p:nvPr/>
            </p:nvSpPr>
            <p:spPr>
              <a:xfrm>
                <a:off x="9560814" y="2639428"/>
                <a:ext cx="175500" cy="1911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8" name="Google Shape;878;g327ce283339_0_916"/>
          <p:cNvSpPr/>
          <p:nvPr/>
        </p:nvSpPr>
        <p:spPr>
          <a:xfrm>
            <a:off x="921620" y="4509682"/>
            <a:ext cx="2185800" cy="191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327ce283339_0_916"/>
          <p:cNvSpPr txBox="1"/>
          <p:nvPr/>
        </p:nvSpPr>
        <p:spPr>
          <a:xfrm rot="-5400000">
            <a:off x="-923667" y="51192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Форматы взаимодействия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образовательном процессе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327ce283339_0_916"/>
          <p:cNvSpPr txBox="1"/>
          <p:nvPr/>
        </p:nvSpPr>
        <p:spPr>
          <a:xfrm>
            <a:off x="932900" y="4683899"/>
            <a:ext cx="172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Личное ( 1 )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Парное ( 2-3 )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Мал. группы ( 4-10 )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Бол. группы ( 20-30 )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g327ce283339_0_916"/>
          <p:cNvSpPr txBox="1"/>
          <p:nvPr/>
        </p:nvSpPr>
        <p:spPr>
          <a:xfrm>
            <a:off x="2460829" y="4683899"/>
            <a:ext cx="601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?!?!?!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g327ce283339_0_916"/>
          <p:cNvSpPr/>
          <p:nvPr/>
        </p:nvSpPr>
        <p:spPr>
          <a:xfrm>
            <a:off x="8016118" y="4246972"/>
            <a:ext cx="2143800" cy="562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1. Анализ ситуации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327ce283339_0_916"/>
          <p:cNvSpPr/>
          <p:nvPr/>
        </p:nvSpPr>
        <p:spPr>
          <a:xfrm>
            <a:off x="8016465" y="4810419"/>
            <a:ext cx="2143800" cy="562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2. Гипотеза решения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327ce283339_0_916"/>
          <p:cNvSpPr/>
          <p:nvPr/>
        </p:nvSpPr>
        <p:spPr>
          <a:xfrm>
            <a:off x="8016465" y="5929251"/>
            <a:ext cx="2144100" cy="562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4. Опытная эксплуатация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327ce283339_0_916"/>
          <p:cNvSpPr/>
          <p:nvPr/>
        </p:nvSpPr>
        <p:spPr>
          <a:xfrm>
            <a:off x="8016812" y="5370131"/>
            <a:ext cx="2143800" cy="562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3. Прототипирование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327ce283339_0_916"/>
          <p:cNvCxnSpPr/>
          <p:nvPr/>
        </p:nvCxnSpPr>
        <p:spPr>
          <a:xfrm>
            <a:off x="2986467" y="5547083"/>
            <a:ext cx="1044000" cy="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87" name="Google Shape;887;g327ce283339_0_916"/>
          <p:cNvCxnSpPr>
            <a:stCxn id="882" idx="3"/>
            <a:endCxn id="873" idx="2"/>
          </p:cNvCxnSpPr>
          <p:nvPr/>
        </p:nvCxnSpPr>
        <p:spPr>
          <a:xfrm flipH="1" rot="10800000">
            <a:off x="10159918" y="3495322"/>
            <a:ext cx="767400" cy="1032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88" name="Google Shape;888;g327ce283339_0_916"/>
          <p:cNvCxnSpPr>
            <a:stCxn id="884" idx="3"/>
            <a:endCxn id="873" idx="2"/>
          </p:cNvCxnSpPr>
          <p:nvPr/>
        </p:nvCxnSpPr>
        <p:spPr>
          <a:xfrm flipH="1" rot="10800000">
            <a:off x="10160565" y="3495501"/>
            <a:ext cx="766800" cy="27150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89" name="Google Shape;889;g327ce283339_0_916"/>
          <p:cNvCxnSpPr>
            <a:stCxn id="883" idx="1"/>
            <a:endCxn id="870" idx="2"/>
          </p:cNvCxnSpPr>
          <p:nvPr/>
        </p:nvCxnSpPr>
        <p:spPr>
          <a:xfrm rot="10800000">
            <a:off x="7075365" y="3340869"/>
            <a:ext cx="941100" cy="17508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90" name="Google Shape;890;g327ce283339_0_916"/>
          <p:cNvCxnSpPr>
            <a:stCxn id="885" idx="1"/>
            <a:endCxn id="870" idx="2"/>
          </p:cNvCxnSpPr>
          <p:nvPr/>
        </p:nvCxnSpPr>
        <p:spPr>
          <a:xfrm rot="10800000">
            <a:off x="7075412" y="3340781"/>
            <a:ext cx="941400" cy="23106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91" name="Google Shape;891;g327ce283339_0_916"/>
          <p:cNvCxnSpPr>
            <a:endCxn id="869" idx="2"/>
          </p:cNvCxnSpPr>
          <p:nvPr/>
        </p:nvCxnSpPr>
        <p:spPr>
          <a:xfrm rot="10800000">
            <a:off x="3207736" y="3340764"/>
            <a:ext cx="4807800" cy="2365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92" name="Google Shape;892;g327ce283339_0_916"/>
          <p:cNvCxnSpPr>
            <a:stCxn id="883" idx="1"/>
            <a:endCxn id="869" idx="2"/>
          </p:cNvCxnSpPr>
          <p:nvPr/>
        </p:nvCxnSpPr>
        <p:spPr>
          <a:xfrm rot="10800000">
            <a:off x="3207765" y="3340869"/>
            <a:ext cx="4808700" cy="17508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93" name="Google Shape;893;g327ce283339_0_916"/>
          <p:cNvCxnSpPr>
            <a:stCxn id="883" idx="3"/>
            <a:endCxn id="873" idx="2"/>
          </p:cNvCxnSpPr>
          <p:nvPr/>
        </p:nvCxnSpPr>
        <p:spPr>
          <a:xfrm flipH="1" rot="10800000">
            <a:off x="10160265" y="3495369"/>
            <a:ext cx="767100" cy="1596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894" name="Google Shape;894;g327ce283339_0_916"/>
          <p:cNvCxnSpPr>
            <a:stCxn id="884" idx="3"/>
            <a:endCxn id="868" idx="2"/>
          </p:cNvCxnSpPr>
          <p:nvPr/>
        </p:nvCxnSpPr>
        <p:spPr>
          <a:xfrm rot="10800000">
            <a:off x="8990565" y="3824301"/>
            <a:ext cx="1170000" cy="2386200"/>
          </a:xfrm>
          <a:prstGeom prst="curvedConnector4">
            <a:avLst>
              <a:gd fmla="val -20353" name="adj1"/>
              <a:gd fmla="val 55893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895" name="Google Shape;895;g327ce283339_0_916"/>
          <p:cNvSpPr/>
          <p:nvPr/>
        </p:nvSpPr>
        <p:spPr>
          <a:xfrm>
            <a:off x="4030189" y="4536380"/>
            <a:ext cx="2217600" cy="1665000"/>
          </a:xfrm>
          <a:prstGeom prst="ellipse">
            <a:avLst/>
          </a:prstGeom>
          <a:solidFill>
            <a:srgbClr val="EDEDED"/>
          </a:solidFill>
          <a:ln cap="flat" cmpd="sng" w="38100">
            <a:solidFill>
              <a:srgbClr val="7B7B7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Дисциплина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«Проектная деятельность»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327ce283339_0_916"/>
          <p:cNvSpPr txBox="1"/>
          <p:nvPr/>
        </p:nvSpPr>
        <p:spPr>
          <a:xfrm>
            <a:off x="2240349" y="3720149"/>
            <a:ext cx="963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работы отрасли в образовательном процессе вуза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27ce283339_0_923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327ce283339_0_923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СХЕМА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327ce283339_0_923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g327ce283339_0_923"/>
          <p:cNvCxnSpPr/>
          <p:nvPr/>
        </p:nvCxnSpPr>
        <p:spPr>
          <a:xfrm>
            <a:off x="5618606" y="3356801"/>
            <a:ext cx="0" cy="1267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06" name="Google Shape;906;g327ce283339_0_923"/>
          <p:cNvSpPr/>
          <p:nvPr/>
        </p:nvSpPr>
        <p:spPr>
          <a:xfrm rot="-5400000">
            <a:off x="6428906" y="4618525"/>
            <a:ext cx="2292900" cy="1707600"/>
          </a:xfrm>
          <a:prstGeom prst="triangle">
            <a:avLst>
              <a:gd fmla="val 50000" name="adj"/>
            </a:avLst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7ce283339_0_923"/>
          <p:cNvSpPr txBox="1"/>
          <p:nvPr/>
        </p:nvSpPr>
        <p:spPr>
          <a:xfrm>
            <a:off x="7575363" y="4899000"/>
            <a:ext cx="854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g327ce283339_0_923"/>
          <p:cNvSpPr txBox="1"/>
          <p:nvPr/>
        </p:nvSpPr>
        <p:spPr>
          <a:xfrm>
            <a:off x="4632645" y="1042484"/>
            <a:ext cx="19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“Опытно-конструкторская </a:t>
            </a:r>
            <a:br>
              <a:rPr b="0" i="0" lang="ru-RU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27ce283339_0_923"/>
          <p:cNvSpPr/>
          <p:nvPr/>
        </p:nvSpPr>
        <p:spPr>
          <a:xfrm>
            <a:off x="4672319" y="964550"/>
            <a:ext cx="1880400" cy="169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327ce283339_0_923"/>
          <p:cNvSpPr/>
          <p:nvPr/>
        </p:nvSpPr>
        <p:spPr>
          <a:xfrm>
            <a:off x="4667717" y="1522502"/>
            <a:ext cx="1880100" cy="226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327ce283339_0_923"/>
          <p:cNvSpPr txBox="1"/>
          <p:nvPr/>
        </p:nvSpPr>
        <p:spPr>
          <a:xfrm>
            <a:off x="4678472" y="3132972"/>
            <a:ext cx="188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?!?!?!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g327ce283339_0_923"/>
          <p:cNvSpPr/>
          <p:nvPr/>
        </p:nvSpPr>
        <p:spPr>
          <a:xfrm>
            <a:off x="1499075" y="4596957"/>
            <a:ext cx="2135100" cy="19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327ce283339_0_923"/>
          <p:cNvSpPr txBox="1"/>
          <p:nvPr/>
        </p:nvSpPr>
        <p:spPr>
          <a:xfrm>
            <a:off x="1519699" y="4830887"/>
            <a:ext cx="168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Мал. группы ( 4-10 )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327ce283339_0_923"/>
          <p:cNvSpPr txBox="1"/>
          <p:nvPr/>
        </p:nvSpPr>
        <p:spPr>
          <a:xfrm>
            <a:off x="3002550" y="4774451"/>
            <a:ext cx="58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?!?!?!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327ce283339_0_923"/>
          <p:cNvSpPr/>
          <p:nvPr/>
        </p:nvSpPr>
        <p:spPr>
          <a:xfrm>
            <a:off x="8428870" y="4329312"/>
            <a:ext cx="2094000" cy="573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1. Анализ ситуации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327ce283339_0_923"/>
          <p:cNvSpPr/>
          <p:nvPr/>
        </p:nvSpPr>
        <p:spPr>
          <a:xfrm>
            <a:off x="8429209" y="4903349"/>
            <a:ext cx="2094000" cy="573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2. Гипотеза решения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327ce283339_0_923"/>
          <p:cNvSpPr/>
          <p:nvPr/>
        </p:nvSpPr>
        <p:spPr>
          <a:xfrm>
            <a:off x="8429209" y="6043209"/>
            <a:ext cx="2094300" cy="573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4. Опытная эксплуатация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327ce283339_0_923"/>
          <p:cNvSpPr/>
          <p:nvPr/>
        </p:nvSpPr>
        <p:spPr>
          <a:xfrm>
            <a:off x="8429548" y="5473581"/>
            <a:ext cx="2094000" cy="573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3. Прототипирование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g327ce283339_0_923"/>
          <p:cNvCxnSpPr/>
          <p:nvPr/>
        </p:nvCxnSpPr>
        <p:spPr>
          <a:xfrm>
            <a:off x="3515985" y="5653858"/>
            <a:ext cx="1019700" cy="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20" name="Google Shape;920;g327ce283339_0_923"/>
          <p:cNvSpPr/>
          <p:nvPr/>
        </p:nvSpPr>
        <p:spPr>
          <a:xfrm>
            <a:off x="4535476" y="4624159"/>
            <a:ext cx="2166000" cy="1696200"/>
          </a:xfrm>
          <a:prstGeom prst="ellipse">
            <a:avLst/>
          </a:prstGeom>
          <a:solidFill>
            <a:srgbClr val="EDEDED"/>
          </a:solidFill>
          <a:ln cap="flat" cmpd="sng" w="38100">
            <a:solidFill>
              <a:srgbClr val="7B7B7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Дисциплина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171616"/>
                </a:solidFill>
                <a:latin typeface="Montserrat"/>
                <a:ea typeface="Montserrat"/>
                <a:cs typeface="Montserrat"/>
                <a:sym typeface="Montserrat"/>
              </a:rPr>
              <a:t>«Проектная деятельность»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27ce283339_0_664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327ce283339_0_664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СХЕМА ПД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ечальное лицо со сплошной заливкой со сплошной заливкой" id="928" name="Google Shape;928;g327ce283339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672" y="4160990"/>
            <a:ext cx="448638" cy="448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Фабрика со сплошной заливкой" id="929" name="Google Shape;929;g327ce283339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706" y="2818537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Школа со сплошной заливкой" id="930" name="Google Shape;930;g327ce283339_0_6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8706" y="2818537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Школьный класс со сплошной заливкой" id="931" name="Google Shape;931;g327ce283339_0_6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706" y="2818537"/>
            <a:ext cx="1440000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g327ce283339_0_664"/>
          <p:cNvCxnSpPr/>
          <p:nvPr/>
        </p:nvCxnSpPr>
        <p:spPr>
          <a:xfrm>
            <a:off x="2305706" y="3538537"/>
            <a:ext cx="783000" cy="0"/>
          </a:xfrm>
          <a:prstGeom prst="straightConnector1">
            <a:avLst/>
          </a:prstGeom>
          <a:noFill/>
          <a:ln cap="flat" cmpd="sng" w="76200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33" name="Google Shape;933;g327ce283339_0_664"/>
          <p:cNvCxnSpPr>
            <a:endCxn id="931" idx="1"/>
          </p:cNvCxnSpPr>
          <p:nvPr/>
        </p:nvCxnSpPr>
        <p:spPr>
          <a:xfrm>
            <a:off x="4528706" y="3538537"/>
            <a:ext cx="783000" cy="0"/>
          </a:xfrm>
          <a:prstGeom prst="straightConnector1">
            <a:avLst/>
          </a:prstGeom>
          <a:noFill/>
          <a:ln cap="flat" cmpd="sng" w="76200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34" name="Google Shape;934;g327ce283339_0_664"/>
          <p:cNvSpPr/>
          <p:nvPr/>
        </p:nvSpPr>
        <p:spPr>
          <a:xfrm rot="7744079">
            <a:off x="1171557" y="-439947"/>
            <a:ext cx="5188958" cy="5587119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B3C6E7"/>
            </a:solidFill>
            <a:prstDash val="solid"/>
            <a:miter lim="800000"/>
            <a:headEnd len="med" w="med" type="triangl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5" name="Google Shape;935;g327ce283339_0_664"/>
          <p:cNvCxnSpPr/>
          <p:nvPr/>
        </p:nvCxnSpPr>
        <p:spPr>
          <a:xfrm rot="5400000">
            <a:off x="5833821" y="4512734"/>
            <a:ext cx="783000" cy="0"/>
          </a:xfrm>
          <a:prstGeom prst="straightConnector1">
            <a:avLst/>
          </a:prstGeom>
          <a:noFill/>
          <a:ln cap="flat" cmpd="sng" w="76200">
            <a:solidFill>
              <a:srgbClr val="B3C6E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Подарок со сплошной заливкой" id="936" name="Google Shape;936;g327ce283339_0_6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6026" y="4933419"/>
            <a:ext cx="685094" cy="68509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327ce283339_0_664"/>
          <p:cNvSpPr/>
          <p:nvPr/>
        </p:nvSpPr>
        <p:spPr>
          <a:xfrm rot="7941495">
            <a:off x="1442274" y="804323"/>
            <a:ext cx="5209984" cy="5836015"/>
          </a:xfrm>
          <a:prstGeom prst="arc">
            <a:avLst>
              <a:gd fmla="val 16200000" name="adj1"/>
              <a:gd fmla="val 2306695" name="adj2"/>
            </a:avLst>
          </a:prstGeom>
          <a:noFill/>
          <a:ln cap="flat" cmpd="sng" w="76200">
            <a:solidFill>
              <a:srgbClr val="B3C6E7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8" name="Google Shape;938;g327ce283339_0_664"/>
          <p:cNvCxnSpPr/>
          <p:nvPr/>
        </p:nvCxnSpPr>
        <p:spPr>
          <a:xfrm>
            <a:off x="6751706" y="3894667"/>
            <a:ext cx="783000" cy="0"/>
          </a:xfrm>
          <a:prstGeom prst="straightConnector1">
            <a:avLst/>
          </a:prstGeom>
          <a:noFill/>
          <a:ln cap="flat" cmpd="sng" w="76200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39" name="Google Shape;939;g327ce283339_0_664"/>
          <p:cNvGrpSpPr/>
          <p:nvPr/>
        </p:nvGrpSpPr>
        <p:grpSpPr>
          <a:xfrm>
            <a:off x="7587832" y="3042057"/>
            <a:ext cx="1440000" cy="1598011"/>
            <a:chOff x="6902032" y="3283357"/>
            <a:chExt cx="1440000" cy="1598011"/>
          </a:xfrm>
        </p:grpSpPr>
        <p:pic>
          <p:nvPicPr>
            <p:cNvPr descr="Пользователь со сплошной заливкой" id="940" name="Google Shape;940;g327ce283339_0_6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02032" y="3441368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g327ce283339_0_664"/>
            <p:cNvSpPr/>
            <p:nvPr/>
          </p:nvSpPr>
          <p:spPr>
            <a:xfrm>
              <a:off x="7446819" y="3610747"/>
              <a:ext cx="351000" cy="2154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Квадратная академическая шапочка со сплошной заливкой" id="942" name="Google Shape;942;g327ce283339_0_6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48077" y="3283357"/>
              <a:ext cx="754728" cy="754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Облачко с мыслями контур" id="943" name="Google Shape;943;g327ce283339_0_6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70832" y="1199018"/>
            <a:ext cx="2844670" cy="284467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327ce283339_0_664"/>
          <p:cNvSpPr/>
          <p:nvPr/>
        </p:nvSpPr>
        <p:spPr>
          <a:xfrm>
            <a:off x="9452818" y="2000667"/>
            <a:ext cx="678900" cy="678900"/>
          </a:xfrm>
          <a:custGeom>
            <a:rect b="b" l="l" r="r" t="t"/>
            <a:pathLst>
              <a:path extrusionOk="0" h="120000" w="120000">
                <a:moveTo>
                  <a:pt x="8758" y="60000"/>
                </a:moveTo>
                <a:lnTo>
                  <a:pt x="8758" y="60000"/>
                </a:lnTo>
                <a:cubicBezTo>
                  <a:pt x="8758" y="34486"/>
                  <a:pt x="27529" y="12858"/>
                  <a:pt x="52789" y="9268"/>
                </a:cubicBezTo>
                <a:cubicBezTo>
                  <a:pt x="78050" y="5678"/>
                  <a:pt x="102103" y="21218"/>
                  <a:pt x="109212" y="45722"/>
                </a:cubicBezTo>
                <a:lnTo>
                  <a:pt x="117643" y="45773"/>
                </a:lnTo>
                <a:lnTo>
                  <a:pt x="104676" y="60269"/>
                </a:lnTo>
                <a:lnTo>
                  <a:pt x="86998" y="45588"/>
                </a:lnTo>
                <a:lnTo>
                  <a:pt x="95303" y="45638"/>
                </a:lnTo>
                <a:lnTo>
                  <a:pt x="95303" y="45638"/>
                </a:lnTo>
                <a:cubicBezTo>
                  <a:pt x="88434" y="28754"/>
                  <a:pt x="70572" y="19097"/>
                  <a:pt x="52683" y="22596"/>
                </a:cubicBezTo>
                <a:cubicBezTo>
                  <a:pt x="34794" y="26096"/>
                  <a:pt x="21887" y="41772"/>
                  <a:pt x="21887" y="60000"/>
                </a:cubicBezTo>
                <a:close/>
              </a:path>
            </a:pathLst>
          </a:cu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5" name="Google Shape;945;g327ce283339_0_664"/>
          <p:cNvCxnSpPr/>
          <p:nvPr/>
        </p:nvCxnSpPr>
        <p:spPr>
          <a:xfrm>
            <a:off x="9793076" y="2325493"/>
            <a:ext cx="0" cy="492900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Печальное лицо со сплошной заливкой со сплошной заливкой" id="946" name="Google Shape;946;g327ce283339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987" y="2407404"/>
            <a:ext cx="290961" cy="290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нтур улыбающегося лица со сплошной заливкой" id="947" name="Google Shape;947;g327ce283339_0_6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74285" y="2407404"/>
            <a:ext cx="291062" cy="291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g327ce283339_0_664"/>
          <p:cNvCxnSpPr/>
          <p:nvPr/>
        </p:nvCxnSpPr>
        <p:spPr>
          <a:xfrm>
            <a:off x="10005786" y="1961749"/>
            <a:ext cx="0" cy="493006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49" name="Google Shape;949;g327ce283339_0_664"/>
          <p:cNvCxnSpPr/>
          <p:nvPr/>
        </p:nvCxnSpPr>
        <p:spPr>
          <a:xfrm rot="10800000">
            <a:off x="9570518" y="1959240"/>
            <a:ext cx="0" cy="493006"/>
          </a:xfrm>
          <a:prstGeom prst="straightConnector1">
            <a:avLst/>
          </a:prstGeom>
          <a:noFill/>
          <a:ln cap="flat" cmpd="sng" w="12700">
            <a:solidFill>
              <a:srgbClr val="2F5496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7ce283339_0_506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327ce283339_0_506"/>
          <p:cNvSpPr txBox="1"/>
          <p:nvPr/>
        </p:nvSpPr>
        <p:spPr>
          <a:xfrm>
            <a:off x="426000" y="316049"/>
            <a:ext cx="831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 ПД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327ce283339_0_506"/>
          <p:cNvSpPr/>
          <p:nvPr/>
        </p:nvSpPr>
        <p:spPr>
          <a:xfrm>
            <a:off x="3734888" y="1574539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327ce283339_0_506"/>
          <p:cNvSpPr/>
          <p:nvPr/>
        </p:nvSpPr>
        <p:spPr>
          <a:xfrm>
            <a:off x="3734888" y="2388926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Анализ ситуации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327ce283339_0_506"/>
          <p:cNvSpPr/>
          <p:nvPr/>
        </p:nvSpPr>
        <p:spPr>
          <a:xfrm>
            <a:off x="3734888" y="3203313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Анализ сторон и интересов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327ce283339_0_506"/>
          <p:cNvSpPr/>
          <p:nvPr/>
        </p:nvSpPr>
        <p:spPr>
          <a:xfrm>
            <a:off x="3734888" y="4017700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Подбор нового пути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327ce283339_0_506"/>
          <p:cNvSpPr/>
          <p:nvPr/>
        </p:nvSpPr>
        <p:spPr>
          <a:xfrm>
            <a:off x="3734888" y="4832087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327ce283339_0_506"/>
          <p:cNvSpPr/>
          <p:nvPr/>
        </p:nvSpPr>
        <p:spPr>
          <a:xfrm>
            <a:off x="3734888" y="5646474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Встреча с действительностью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g327ce283339_0_506"/>
          <p:cNvCxnSpPr>
            <a:stCxn id="957" idx="2"/>
            <a:endCxn id="958" idx="0"/>
          </p:cNvCxnSpPr>
          <p:nvPr/>
        </p:nvCxnSpPr>
        <p:spPr>
          <a:xfrm>
            <a:off x="5274038" y="22945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4" name="Google Shape;964;g327ce283339_0_506"/>
          <p:cNvCxnSpPr/>
          <p:nvPr/>
        </p:nvCxnSpPr>
        <p:spPr>
          <a:xfrm>
            <a:off x="5274038" y="31327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5" name="Google Shape;965;g327ce283339_0_506"/>
          <p:cNvCxnSpPr/>
          <p:nvPr/>
        </p:nvCxnSpPr>
        <p:spPr>
          <a:xfrm>
            <a:off x="5274038" y="3930740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6" name="Google Shape;966;g327ce283339_0_506"/>
          <p:cNvCxnSpPr/>
          <p:nvPr/>
        </p:nvCxnSpPr>
        <p:spPr>
          <a:xfrm>
            <a:off x="5274038" y="47329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7" name="Google Shape;967;g327ce283339_0_506"/>
          <p:cNvCxnSpPr/>
          <p:nvPr/>
        </p:nvCxnSpPr>
        <p:spPr>
          <a:xfrm>
            <a:off x="5274038" y="55711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2c689a87db_0_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32c689a87db_0_0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i="0" lang="ru-RU" sz="54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Цикл ПД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32c689a87db_0_0"/>
          <p:cNvSpPr/>
          <p:nvPr/>
        </p:nvSpPr>
        <p:spPr>
          <a:xfrm>
            <a:off x="3734888" y="1574539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32c689a87db_0_0"/>
          <p:cNvSpPr/>
          <p:nvPr/>
        </p:nvSpPr>
        <p:spPr>
          <a:xfrm>
            <a:off x="3734888" y="2388926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Анализ ситуации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32c689a87db_0_0"/>
          <p:cNvSpPr/>
          <p:nvPr/>
        </p:nvSpPr>
        <p:spPr>
          <a:xfrm>
            <a:off x="3734888" y="3203313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Анализ сторон и интересов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32c689a87db_0_0"/>
          <p:cNvSpPr/>
          <p:nvPr/>
        </p:nvSpPr>
        <p:spPr>
          <a:xfrm>
            <a:off x="3734888" y="4017700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Подбор нового пути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32c689a87db_0_0"/>
          <p:cNvSpPr/>
          <p:nvPr/>
        </p:nvSpPr>
        <p:spPr>
          <a:xfrm>
            <a:off x="3734888" y="4832087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32c689a87db_0_0"/>
          <p:cNvSpPr/>
          <p:nvPr/>
        </p:nvSpPr>
        <p:spPr>
          <a:xfrm>
            <a:off x="3734888" y="5646474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Встреча с действительностью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1" name="Google Shape;981;g32c689a87db_0_0"/>
          <p:cNvCxnSpPr>
            <a:stCxn id="976" idx="3"/>
            <a:endCxn id="975" idx="3"/>
          </p:cNvCxnSpPr>
          <p:nvPr/>
        </p:nvCxnSpPr>
        <p:spPr>
          <a:xfrm flipH="1" rot="10800000">
            <a:off x="6813188" y="1934426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2" name="Google Shape;982;g32c689a87db_0_0"/>
          <p:cNvCxnSpPr>
            <a:stCxn id="977" idx="3"/>
            <a:endCxn id="976" idx="3"/>
          </p:cNvCxnSpPr>
          <p:nvPr/>
        </p:nvCxnSpPr>
        <p:spPr>
          <a:xfrm flipH="1" rot="10800000">
            <a:off x="6813188" y="2748813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3" name="Google Shape;983;g32c689a87db_0_0"/>
          <p:cNvCxnSpPr>
            <a:stCxn id="978" idx="3"/>
            <a:endCxn id="977" idx="3"/>
          </p:cNvCxnSpPr>
          <p:nvPr/>
        </p:nvCxnSpPr>
        <p:spPr>
          <a:xfrm flipH="1" rot="10800000">
            <a:off x="6813188" y="3563200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4" name="Google Shape;984;g32c689a87db_0_0"/>
          <p:cNvCxnSpPr>
            <a:stCxn id="979" idx="3"/>
            <a:endCxn id="978" idx="3"/>
          </p:cNvCxnSpPr>
          <p:nvPr/>
        </p:nvCxnSpPr>
        <p:spPr>
          <a:xfrm flipH="1" rot="10800000">
            <a:off x="6813188" y="4377587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5" name="Google Shape;985;g32c689a87db_0_0"/>
          <p:cNvCxnSpPr>
            <a:stCxn id="980" idx="3"/>
            <a:endCxn id="979" idx="3"/>
          </p:cNvCxnSpPr>
          <p:nvPr/>
        </p:nvCxnSpPr>
        <p:spPr>
          <a:xfrm flipH="1" rot="10800000">
            <a:off x="6813188" y="5191974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6" name="Google Shape;986;g32c689a87db_0_0"/>
          <p:cNvCxnSpPr>
            <a:stCxn id="975" idx="2"/>
            <a:endCxn id="976" idx="0"/>
          </p:cNvCxnSpPr>
          <p:nvPr/>
        </p:nvCxnSpPr>
        <p:spPr>
          <a:xfrm>
            <a:off x="5274038" y="22945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7" name="Google Shape;987;g32c689a87db_0_0"/>
          <p:cNvCxnSpPr/>
          <p:nvPr/>
        </p:nvCxnSpPr>
        <p:spPr>
          <a:xfrm>
            <a:off x="5274038" y="31327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8" name="Google Shape;988;g32c689a87db_0_0"/>
          <p:cNvCxnSpPr/>
          <p:nvPr/>
        </p:nvCxnSpPr>
        <p:spPr>
          <a:xfrm>
            <a:off x="5274038" y="3930740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9" name="Google Shape;989;g32c689a87db_0_0"/>
          <p:cNvCxnSpPr/>
          <p:nvPr/>
        </p:nvCxnSpPr>
        <p:spPr>
          <a:xfrm>
            <a:off x="5274038" y="47329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0" name="Google Shape;990;g32c689a87db_0_0"/>
          <p:cNvCxnSpPr/>
          <p:nvPr/>
        </p:nvCxnSpPr>
        <p:spPr>
          <a:xfrm>
            <a:off x="5274038" y="55711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2c689a87db_0_22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32c689a87db_0_22"/>
          <p:cNvSpPr txBox="1"/>
          <p:nvPr/>
        </p:nvSpPr>
        <p:spPr>
          <a:xfrm>
            <a:off x="426000" y="316049"/>
            <a:ext cx="83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Цикл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32c689a87db_0_22"/>
          <p:cNvSpPr/>
          <p:nvPr/>
        </p:nvSpPr>
        <p:spPr>
          <a:xfrm>
            <a:off x="3734888" y="1574539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2c689a87db_0_22"/>
          <p:cNvSpPr/>
          <p:nvPr/>
        </p:nvSpPr>
        <p:spPr>
          <a:xfrm>
            <a:off x="3734888" y="2388926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Анализ ситуации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32c689a87db_0_22"/>
          <p:cNvSpPr/>
          <p:nvPr/>
        </p:nvSpPr>
        <p:spPr>
          <a:xfrm>
            <a:off x="3734888" y="3203313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Анализ сторон и интересов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2c689a87db_0_22"/>
          <p:cNvSpPr/>
          <p:nvPr/>
        </p:nvSpPr>
        <p:spPr>
          <a:xfrm>
            <a:off x="3734888" y="4017700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Подбор нового пути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32c689a87db_0_22"/>
          <p:cNvSpPr/>
          <p:nvPr/>
        </p:nvSpPr>
        <p:spPr>
          <a:xfrm>
            <a:off x="3734888" y="4832087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2c689a87db_0_22"/>
          <p:cNvSpPr/>
          <p:nvPr/>
        </p:nvSpPr>
        <p:spPr>
          <a:xfrm>
            <a:off x="3734888" y="5646474"/>
            <a:ext cx="3078300" cy="7200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Встреча с действительностью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g32c689a87db_0_22"/>
          <p:cNvCxnSpPr>
            <a:stCxn id="999" idx="3"/>
            <a:endCxn id="998" idx="3"/>
          </p:cNvCxnSpPr>
          <p:nvPr/>
        </p:nvCxnSpPr>
        <p:spPr>
          <a:xfrm flipH="1" rot="10800000">
            <a:off x="6813188" y="1934426"/>
            <a:ext cx="600" cy="8145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5" name="Google Shape;1005;g32c689a87db_0_22"/>
          <p:cNvCxnSpPr>
            <a:stCxn id="1000" idx="1"/>
            <a:endCxn id="998" idx="1"/>
          </p:cNvCxnSpPr>
          <p:nvPr/>
        </p:nvCxnSpPr>
        <p:spPr>
          <a:xfrm flipH="1" rot="10800000">
            <a:off x="3734888" y="1934613"/>
            <a:ext cx="600" cy="1628700"/>
          </a:xfrm>
          <a:prstGeom prst="curvedConnector3">
            <a:avLst>
              <a:gd fmla="val -114835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6" name="Google Shape;1006;g32c689a87db_0_22"/>
          <p:cNvCxnSpPr>
            <a:stCxn id="1001" idx="1"/>
            <a:endCxn id="999" idx="1"/>
          </p:cNvCxnSpPr>
          <p:nvPr/>
        </p:nvCxnSpPr>
        <p:spPr>
          <a:xfrm flipH="1" rot="10800000">
            <a:off x="3734888" y="2749000"/>
            <a:ext cx="600" cy="1628700"/>
          </a:xfrm>
          <a:prstGeom prst="curvedConnector3">
            <a:avLst>
              <a:gd fmla="val -121223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7" name="Google Shape;1007;g32c689a87db_0_22"/>
          <p:cNvCxnSpPr>
            <a:stCxn id="1002" idx="1"/>
            <a:endCxn id="1000" idx="1"/>
          </p:cNvCxnSpPr>
          <p:nvPr/>
        </p:nvCxnSpPr>
        <p:spPr>
          <a:xfrm flipH="1" rot="10800000">
            <a:off x="3734888" y="3563387"/>
            <a:ext cx="600" cy="1628700"/>
          </a:xfrm>
          <a:prstGeom prst="curvedConnector3">
            <a:avLst>
              <a:gd fmla="val -12281883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8" name="Google Shape;1008;g32c689a87db_0_22"/>
          <p:cNvCxnSpPr>
            <a:stCxn id="1003" idx="1"/>
            <a:endCxn id="1001" idx="1"/>
          </p:cNvCxnSpPr>
          <p:nvPr/>
        </p:nvCxnSpPr>
        <p:spPr>
          <a:xfrm flipH="1" rot="10800000">
            <a:off x="3734888" y="4377774"/>
            <a:ext cx="600" cy="1628700"/>
          </a:xfrm>
          <a:prstGeom prst="curvedConnector3">
            <a:avLst>
              <a:gd fmla="val -126010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9" name="Google Shape;1009;g32c689a87db_0_22"/>
          <p:cNvCxnSpPr>
            <a:stCxn id="1001" idx="3"/>
            <a:endCxn id="998" idx="3"/>
          </p:cNvCxnSpPr>
          <p:nvPr/>
        </p:nvCxnSpPr>
        <p:spPr>
          <a:xfrm flipH="1" rot="10800000">
            <a:off x="6813188" y="1934500"/>
            <a:ext cx="600" cy="2443200"/>
          </a:xfrm>
          <a:prstGeom prst="curvedConnector3">
            <a:avLst>
              <a:gd fmla="val 33674783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0" name="Google Shape;1010;g32c689a87db_0_22"/>
          <p:cNvCxnSpPr>
            <a:stCxn id="1002" idx="1"/>
            <a:endCxn id="998" idx="1"/>
          </p:cNvCxnSpPr>
          <p:nvPr/>
        </p:nvCxnSpPr>
        <p:spPr>
          <a:xfrm flipH="1" rot="10800000">
            <a:off x="3734888" y="1934687"/>
            <a:ext cx="600" cy="3257400"/>
          </a:xfrm>
          <a:prstGeom prst="curvedConnector3">
            <a:avLst>
              <a:gd fmla="val -30320633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1" name="Google Shape;1011;g32c689a87db_0_22"/>
          <p:cNvCxnSpPr>
            <a:stCxn id="1003" idx="1"/>
            <a:endCxn id="999" idx="1"/>
          </p:cNvCxnSpPr>
          <p:nvPr/>
        </p:nvCxnSpPr>
        <p:spPr>
          <a:xfrm flipH="1" rot="10800000">
            <a:off x="3734888" y="2749074"/>
            <a:ext cx="600" cy="3257400"/>
          </a:xfrm>
          <a:prstGeom prst="curvedConnector3">
            <a:avLst>
              <a:gd fmla="val -29841883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2" name="Google Shape;1012;g32c689a87db_0_22"/>
          <p:cNvCxnSpPr>
            <a:stCxn id="1003" idx="3"/>
            <a:endCxn id="998" idx="3"/>
          </p:cNvCxnSpPr>
          <p:nvPr/>
        </p:nvCxnSpPr>
        <p:spPr>
          <a:xfrm flipH="1" rot="10800000">
            <a:off x="6813188" y="1934574"/>
            <a:ext cx="600" cy="4071900"/>
          </a:xfrm>
          <a:prstGeom prst="curvedConnector3">
            <a:avLst>
              <a:gd fmla="val 47839783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3" name="Google Shape;1013;g32c689a87db_0_22"/>
          <p:cNvCxnSpPr>
            <a:stCxn id="998" idx="2"/>
            <a:endCxn id="999" idx="0"/>
          </p:cNvCxnSpPr>
          <p:nvPr/>
        </p:nvCxnSpPr>
        <p:spPr>
          <a:xfrm>
            <a:off x="5274038" y="22945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4" name="Google Shape;1014;g32c689a87db_0_22"/>
          <p:cNvCxnSpPr/>
          <p:nvPr/>
        </p:nvCxnSpPr>
        <p:spPr>
          <a:xfrm>
            <a:off x="5274038" y="31327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5" name="Google Shape;1015;g32c689a87db_0_22"/>
          <p:cNvCxnSpPr/>
          <p:nvPr/>
        </p:nvCxnSpPr>
        <p:spPr>
          <a:xfrm>
            <a:off x="5274038" y="3930740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6" name="Google Shape;1016;g32c689a87db_0_22"/>
          <p:cNvCxnSpPr/>
          <p:nvPr/>
        </p:nvCxnSpPr>
        <p:spPr>
          <a:xfrm>
            <a:off x="5274038" y="47329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7" name="Google Shape;1017;g32c689a87db_0_22"/>
          <p:cNvCxnSpPr/>
          <p:nvPr/>
        </p:nvCxnSpPr>
        <p:spPr>
          <a:xfrm>
            <a:off x="5274038" y="5571139"/>
            <a:ext cx="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8" name="Google Shape;1018;g32c689a87db_0_22"/>
          <p:cNvCxnSpPr/>
          <p:nvPr/>
        </p:nvCxnSpPr>
        <p:spPr>
          <a:xfrm rot="-5400000">
            <a:off x="6405638" y="3155826"/>
            <a:ext cx="8145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9" name="Google Shape;1019;g32c689a87db_0_22"/>
          <p:cNvCxnSpPr/>
          <p:nvPr/>
        </p:nvCxnSpPr>
        <p:spPr>
          <a:xfrm rot="-5400000">
            <a:off x="6405638" y="3977701"/>
            <a:ext cx="8145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0" name="Google Shape;1020;g32c689a87db_0_22"/>
          <p:cNvCxnSpPr/>
          <p:nvPr/>
        </p:nvCxnSpPr>
        <p:spPr>
          <a:xfrm rot="-5400000">
            <a:off x="6405638" y="4784601"/>
            <a:ext cx="8145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1" name="Google Shape;1021;g32c689a87db_0_22"/>
          <p:cNvCxnSpPr/>
          <p:nvPr/>
        </p:nvCxnSpPr>
        <p:spPr>
          <a:xfrm rot="-5400000">
            <a:off x="6444988" y="5614026"/>
            <a:ext cx="8145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2" name="Google Shape;1022;g32c689a87db_0_22"/>
          <p:cNvCxnSpPr/>
          <p:nvPr/>
        </p:nvCxnSpPr>
        <p:spPr>
          <a:xfrm rot="-5400000">
            <a:off x="5591288" y="3977700"/>
            <a:ext cx="24432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3" name="Google Shape;1023;g32c689a87db_0_22"/>
          <p:cNvCxnSpPr/>
          <p:nvPr/>
        </p:nvCxnSpPr>
        <p:spPr>
          <a:xfrm rot="-5400000">
            <a:off x="5591288" y="4784600"/>
            <a:ext cx="2443200" cy="6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27ce283339_0_499"/>
          <p:cNvSpPr/>
          <p:nvPr/>
        </p:nvSpPr>
        <p:spPr>
          <a:xfrm>
            <a:off x="272250" y="894525"/>
            <a:ext cx="117066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g327ce283339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"/>
            <a:ext cx="11887200" cy="62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327ce283339_0_499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Этапы работы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27ce283339_0_452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327ce283339_0_452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ПРОЕКТНАЯ ЗАЯВКА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327ce283339_0_452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327ce283339_0_452"/>
          <p:cNvSpPr/>
          <p:nvPr/>
        </p:nvSpPr>
        <p:spPr>
          <a:xfrm flipH="1" rot="10800000">
            <a:off x="2862592" y="2734558"/>
            <a:ext cx="218700" cy="450000"/>
          </a:xfrm>
          <a:prstGeom prst="triangl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327ce283339_0_452"/>
          <p:cNvSpPr/>
          <p:nvPr/>
        </p:nvSpPr>
        <p:spPr>
          <a:xfrm>
            <a:off x="2880178" y="2477600"/>
            <a:ext cx="183600" cy="18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327ce283339_0_452"/>
          <p:cNvSpPr/>
          <p:nvPr/>
        </p:nvSpPr>
        <p:spPr>
          <a:xfrm flipH="1" rot="10800000">
            <a:off x="2862437" y="3804369"/>
            <a:ext cx="218700" cy="450000"/>
          </a:xfrm>
          <a:prstGeom prst="triangle">
            <a:avLst>
              <a:gd fmla="val 50000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327ce283339_0_452"/>
          <p:cNvSpPr/>
          <p:nvPr/>
        </p:nvSpPr>
        <p:spPr>
          <a:xfrm>
            <a:off x="2880022" y="3547411"/>
            <a:ext cx="183600" cy="180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327ce283339_0_452"/>
          <p:cNvSpPr/>
          <p:nvPr/>
        </p:nvSpPr>
        <p:spPr>
          <a:xfrm rot="10800000">
            <a:off x="1770594" y="3614755"/>
            <a:ext cx="472200" cy="707400"/>
          </a:xfrm>
          <a:prstGeom prst="foldedCorner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327ce283339_0_452"/>
          <p:cNvSpPr txBox="1"/>
          <p:nvPr/>
        </p:nvSpPr>
        <p:spPr>
          <a:xfrm>
            <a:off x="1725875" y="3662692"/>
            <a:ext cx="59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Форма заявки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327ce283339_0_452"/>
          <p:cNvSpPr txBox="1"/>
          <p:nvPr/>
        </p:nvSpPr>
        <p:spPr>
          <a:xfrm>
            <a:off x="2484775" y="3037450"/>
            <a:ext cx="133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Обучающийся РУТ (МИИТ)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327ce283339_0_452"/>
          <p:cNvSpPr txBox="1"/>
          <p:nvPr/>
        </p:nvSpPr>
        <p:spPr>
          <a:xfrm>
            <a:off x="2452741" y="4133522"/>
            <a:ext cx="11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Работник РУТ (МИИТ)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327ce283339_0_452"/>
          <p:cNvSpPr txBox="1"/>
          <p:nvPr/>
        </p:nvSpPr>
        <p:spPr>
          <a:xfrm>
            <a:off x="2520515" y="5229590"/>
            <a:ext cx="102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Отраслевой партнер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g327ce283339_0_452"/>
          <p:cNvSpPr/>
          <p:nvPr/>
        </p:nvSpPr>
        <p:spPr>
          <a:xfrm>
            <a:off x="3820080" y="3614909"/>
            <a:ext cx="809105" cy="707243"/>
          </a:xfrm>
          <a:prstGeom prst="flowChartProcess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База проектных заявок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327ce283339_0_452"/>
          <p:cNvSpPr/>
          <p:nvPr/>
        </p:nvSpPr>
        <p:spPr>
          <a:xfrm>
            <a:off x="5508035" y="3299303"/>
            <a:ext cx="977672" cy="1338440"/>
          </a:xfrm>
          <a:prstGeom prst="flowChartInternalStorage">
            <a:avLst/>
          </a:prstGeom>
          <a:solidFill>
            <a:srgbClr val="D0E0E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Витрина проектов (</a:t>
            </a:r>
            <a:r>
              <a:rPr b="1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проектные заявки</a:t>
            </a: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327ce283339_0_452"/>
          <p:cNvSpPr/>
          <p:nvPr/>
        </p:nvSpPr>
        <p:spPr>
          <a:xfrm>
            <a:off x="7364578" y="3299228"/>
            <a:ext cx="977672" cy="1338440"/>
          </a:xfrm>
          <a:prstGeom prst="flowChartInternalStorage">
            <a:avLst/>
          </a:prstGeom>
          <a:solidFill>
            <a:srgbClr val="D0E0E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Витрина проектов (</a:t>
            </a:r>
            <a:r>
              <a:rPr b="1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рабочие паспорта</a:t>
            </a: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327ce283339_0_452"/>
          <p:cNvSpPr/>
          <p:nvPr/>
        </p:nvSpPr>
        <p:spPr>
          <a:xfrm>
            <a:off x="9221128" y="3299303"/>
            <a:ext cx="977672" cy="1338440"/>
          </a:xfrm>
          <a:prstGeom prst="flowChartInternalStorage">
            <a:avLst/>
          </a:prstGeom>
          <a:solidFill>
            <a:srgbClr val="D0E0E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Витрина проектов (</a:t>
            </a:r>
            <a:r>
              <a:rPr b="1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итоговые паспорта</a:t>
            </a: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g327ce283339_0_452"/>
          <p:cNvCxnSpPr>
            <a:stCxn id="1045" idx="3"/>
            <a:endCxn id="1040" idx="1"/>
          </p:cNvCxnSpPr>
          <p:nvPr/>
        </p:nvCxnSpPr>
        <p:spPr>
          <a:xfrm flipH="1" rot="10800000">
            <a:off x="2321375" y="2959492"/>
            <a:ext cx="595800" cy="949500"/>
          </a:xfrm>
          <a:prstGeom prst="curvedConnector3">
            <a:avLst>
              <a:gd fmla="val 4541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4" name="Google Shape;1054;g327ce283339_0_452"/>
          <p:cNvCxnSpPr>
            <a:stCxn id="1045" idx="3"/>
            <a:endCxn id="1055" idx="1"/>
          </p:cNvCxnSpPr>
          <p:nvPr/>
        </p:nvCxnSpPr>
        <p:spPr>
          <a:xfrm>
            <a:off x="2321375" y="3908992"/>
            <a:ext cx="540900" cy="1190100"/>
          </a:xfrm>
          <a:prstGeom prst="curvedConnector3">
            <a:avLst>
              <a:gd fmla="val 4495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6" name="Google Shape;1056;g327ce283339_0_452"/>
          <p:cNvCxnSpPr>
            <a:stCxn id="1045" idx="3"/>
            <a:endCxn id="1042" idx="1"/>
          </p:cNvCxnSpPr>
          <p:nvPr/>
        </p:nvCxnSpPr>
        <p:spPr>
          <a:xfrm>
            <a:off x="2321375" y="3908992"/>
            <a:ext cx="595800" cy="120300"/>
          </a:xfrm>
          <a:prstGeom prst="curvedConnector3">
            <a:avLst>
              <a:gd fmla="val 4540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7" name="Google Shape;1057;g327ce283339_0_452"/>
          <p:cNvSpPr txBox="1"/>
          <p:nvPr/>
        </p:nvSpPr>
        <p:spPr>
          <a:xfrm>
            <a:off x="2169475" y="2933600"/>
            <a:ext cx="59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ЦПДС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327ce283339_0_452"/>
          <p:cNvSpPr txBox="1"/>
          <p:nvPr/>
        </p:nvSpPr>
        <p:spPr>
          <a:xfrm>
            <a:off x="2376163" y="3721500"/>
            <a:ext cx="59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ЦПДС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327ce283339_0_452"/>
          <p:cNvSpPr txBox="1"/>
          <p:nvPr/>
        </p:nvSpPr>
        <p:spPr>
          <a:xfrm>
            <a:off x="2108384" y="4621970"/>
            <a:ext cx="59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ЦПДС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Google Shape;1060;g327ce283339_0_452"/>
          <p:cNvCxnSpPr>
            <a:stCxn id="1040" idx="5"/>
            <a:endCxn id="1049" idx="0"/>
          </p:cNvCxnSpPr>
          <p:nvPr/>
        </p:nvCxnSpPr>
        <p:spPr>
          <a:xfrm>
            <a:off x="3026617" y="2959558"/>
            <a:ext cx="1197900" cy="6555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1" name="Google Shape;1061;g327ce283339_0_452"/>
          <p:cNvCxnSpPr>
            <a:stCxn id="1042" idx="5"/>
            <a:endCxn id="1049" idx="1"/>
          </p:cNvCxnSpPr>
          <p:nvPr/>
        </p:nvCxnSpPr>
        <p:spPr>
          <a:xfrm flipH="1" rot="10800000">
            <a:off x="3026462" y="3968469"/>
            <a:ext cx="793500" cy="60900"/>
          </a:xfrm>
          <a:prstGeom prst="curvedConnector3">
            <a:avLst>
              <a:gd fmla="val 5345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g327ce283339_0_452"/>
          <p:cNvCxnSpPr>
            <a:stCxn id="1055" idx="5"/>
            <a:endCxn id="1049" idx="2"/>
          </p:cNvCxnSpPr>
          <p:nvPr/>
        </p:nvCxnSpPr>
        <p:spPr>
          <a:xfrm flipH="1" rot="10800000">
            <a:off x="2971756" y="4322150"/>
            <a:ext cx="1252800" cy="777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3" name="Google Shape;1063;g327ce283339_0_452"/>
          <p:cNvCxnSpPr>
            <a:stCxn id="1049" idx="3"/>
            <a:endCxn id="1050" idx="1"/>
          </p:cNvCxnSpPr>
          <p:nvPr/>
        </p:nvCxnSpPr>
        <p:spPr>
          <a:xfrm>
            <a:off x="4629185" y="3968531"/>
            <a:ext cx="8787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4" name="Google Shape;1064;g327ce283339_0_452"/>
          <p:cNvCxnSpPr>
            <a:stCxn id="1050" idx="3"/>
            <a:endCxn id="1051" idx="1"/>
          </p:cNvCxnSpPr>
          <p:nvPr/>
        </p:nvCxnSpPr>
        <p:spPr>
          <a:xfrm>
            <a:off x="6485707" y="3968523"/>
            <a:ext cx="879000" cy="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5" name="Google Shape;1065;g327ce283339_0_452"/>
          <p:cNvCxnSpPr>
            <a:stCxn id="1051" idx="3"/>
            <a:endCxn id="1052" idx="1"/>
          </p:cNvCxnSpPr>
          <p:nvPr/>
        </p:nvCxnSpPr>
        <p:spPr>
          <a:xfrm>
            <a:off x="8342250" y="3968448"/>
            <a:ext cx="879000" cy="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6" name="Google Shape;1066;g327ce283339_0_452"/>
          <p:cNvSpPr txBox="1"/>
          <p:nvPr/>
        </p:nvSpPr>
        <p:spPr>
          <a:xfrm>
            <a:off x="4596200" y="3744350"/>
            <a:ext cx="102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ЦПДС и</a:t>
            </a:r>
            <a:b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координаторы проектного трека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327ce283339_0_452"/>
          <p:cNvSpPr txBox="1"/>
          <p:nvPr/>
        </p:nvSpPr>
        <p:spPr>
          <a:xfrm>
            <a:off x="6441925" y="3741474"/>
            <a:ext cx="8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Проектные наставники и</a:t>
            </a:r>
            <a:b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студенты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327ce283339_0_452"/>
          <p:cNvSpPr txBox="1"/>
          <p:nvPr/>
        </p:nvSpPr>
        <p:spPr>
          <a:xfrm>
            <a:off x="8417075" y="3743667"/>
            <a:ext cx="72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Эксперты и заказчики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327ce283339_0_452"/>
          <p:cNvSpPr/>
          <p:nvPr/>
        </p:nvSpPr>
        <p:spPr>
          <a:xfrm flipH="1" rot="10800000">
            <a:off x="2807731" y="4874150"/>
            <a:ext cx="218700" cy="450000"/>
          </a:xfrm>
          <a:prstGeom prst="triangle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g327ce283339_0_452"/>
          <p:cNvSpPr/>
          <p:nvPr/>
        </p:nvSpPr>
        <p:spPr>
          <a:xfrm>
            <a:off x="2825316" y="4617192"/>
            <a:ext cx="183600" cy="180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327ce283339_0_452"/>
          <p:cNvSpPr/>
          <p:nvPr/>
        </p:nvSpPr>
        <p:spPr>
          <a:xfrm>
            <a:off x="2890121" y="4891786"/>
            <a:ext cx="63535" cy="223718"/>
          </a:xfrm>
          <a:prstGeom prst="flowChartDecision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327ce283339_0_452"/>
          <p:cNvSpPr/>
          <p:nvPr/>
        </p:nvSpPr>
        <p:spPr>
          <a:xfrm flipH="1" rot="10800000">
            <a:off x="2892768" y="4868936"/>
            <a:ext cx="58500" cy="52200"/>
          </a:xfrm>
          <a:prstGeom prst="triangle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g327ce283339_0_45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flipH="1">
            <a:off x="8043352" y="4363150"/>
            <a:ext cx="298899" cy="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327ce283339_0_452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 flipH="1">
            <a:off x="9899902" y="4363150"/>
            <a:ext cx="298899" cy="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327ce283339_0_452"/>
          <p:cNvPicPr preferRelativeResize="0"/>
          <p:nvPr/>
        </p:nvPicPr>
        <p:blipFill rotWithShape="1">
          <a:blip r:embed="rId5">
            <a:alphaModFix amt="19000"/>
          </a:blip>
          <a:srcRect b="0" l="0" r="0" t="0"/>
          <a:stretch/>
        </p:blipFill>
        <p:spPr>
          <a:xfrm>
            <a:off x="6186800" y="4322150"/>
            <a:ext cx="298901" cy="29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5" name="Google Shape;1075;g327ce283339_0_452"/>
          <p:cNvCxnSpPr/>
          <p:nvPr/>
        </p:nvCxnSpPr>
        <p:spPr>
          <a:xfrm rot="-5400000">
            <a:off x="9489013" y="3086448"/>
            <a:ext cx="441900" cy="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6" name="Google Shape;1076;g327ce283339_0_452"/>
          <p:cNvSpPr/>
          <p:nvPr/>
        </p:nvSpPr>
        <p:spPr>
          <a:xfrm rot="10800000">
            <a:off x="9221250" y="2230250"/>
            <a:ext cx="917700" cy="636300"/>
          </a:xfrm>
          <a:prstGeom prst="foldedCorner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g327ce283339_0_452"/>
          <p:cNvSpPr txBox="1"/>
          <p:nvPr/>
        </p:nvSpPr>
        <p:spPr>
          <a:xfrm>
            <a:off x="9101400" y="2170150"/>
            <a:ext cx="11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Витрина: Слайды итогов проекта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g327ce283339_0_452"/>
          <p:cNvPicPr preferRelativeResize="0"/>
          <p:nvPr/>
        </p:nvPicPr>
        <p:blipFill rotWithShape="1">
          <a:blip r:embed="rId5">
            <a:alphaModFix amt="19000"/>
          </a:blip>
          <a:srcRect b="0" l="0" r="0" t="0"/>
          <a:stretch/>
        </p:blipFill>
        <p:spPr>
          <a:xfrm>
            <a:off x="9840050" y="2567650"/>
            <a:ext cx="298901" cy="2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27ce283339_0_758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327ce283339_0_758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ФОКУСЫ ПД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327ce283339_0_758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327ce283339_0_758"/>
          <p:cNvSpPr/>
          <p:nvPr/>
        </p:nvSpPr>
        <p:spPr>
          <a:xfrm>
            <a:off x="1807768" y="1786172"/>
            <a:ext cx="1386000" cy="749700"/>
          </a:xfrm>
          <a:prstGeom prst="homePlate">
            <a:avLst>
              <a:gd fmla="val 50000" name="adj"/>
            </a:avLst>
          </a:prstGeom>
          <a:solidFill>
            <a:srgbClr val="D9EAD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Записался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327ce283339_0_758"/>
          <p:cNvSpPr/>
          <p:nvPr/>
        </p:nvSpPr>
        <p:spPr>
          <a:xfrm>
            <a:off x="3193855" y="1766207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Вступил в команду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327ce283339_0_758"/>
          <p:cNvSpPr/>
          <p:nvPr/>
        </p:nvSpPr>
        <p:spPr>
          <a:xfrm>
            <a:off x="5211874" y="1786172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Работает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327ce283339_0_758"/>
          <p:cNvSpPr/>
          <p:nvPr/>
        </p:nvSpPr>
        <p:spPr>
          <a:xfrm>
            <a:off x="7229985" y="1786172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Защищает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327ce283339_0_758"/>
          <p:cNvSpPr/>
          <p:nvPr/>
        </p:nvSpPr>
        <p:spPr>
          <a:xfrm>
            <a:off x="1807768" y="3255467"/>
            <a:ext cx="1386000" cy="749700"/>
          </a:xfrm>
          <a:prstGeom prst="homePlate">
            <a:avLst>
              <a:gd fmla="val 50000" name="adj"/>
            </a:avLst>
          </a:prstGeom>
          <a:solidFill>
            <a:srgbClr val="D0E0E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Выявление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327ce283339_0_758"/>
          <p:cNvSpPr/>
          <p:nvPr/>
        </p:nvSpPr>
        <p:spPr>
          <a:xfrm>
            <a:off x="3193855" y="3235503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0E0E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Проекти-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рование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327ce283339_0_758"/>
          <p:cNvSpPr/>
          <p:nvPr/>
        </p:nvSpPr>
        <p:spPr>
          <a:xfrm>
            <a:off x="5211874" y="3255467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0E0E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Воплощение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327ce283339_0_758"/>
          <p:cNvSpPr/>
          <p:nvPr/>
        </p:nvSpPr>
        <p:spPr>
          <a:xfrm>
            <a:off x="7229985" y="3255467"/>
            <a:ext cx="2018100" cy="749700"/>
          </a:xfrm>
          <a:prstGeom prst="chevron">
            <a:avLst>
              <a:gd fmla="val 50000" name="adj"/>
            </a:avLst>
          </a:prstGeom>
          <a:solidFill>
            <a:srgbClr val="D0E0E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Проверка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327ce283339_0_758"/>
          <p:cNvSpPr/>
          <p:nvPr/>
        </p:nvSpPr>
        <p:spPr>
          <a:xfrm>
            <a:off x="1807768" y="4832016"/>
            <a:ext cx="1386000" cy="7497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Постановка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327ce283339_0_758"/>
          <p:cNvSpPr/>
          <p:nvPr/>
        </p:nvSpPr>
        <p:spPr>
          <a:xfrm>
            <a:off x="3193855" y="4812051"/>
            <a:ext cx="2018100" cy="7497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327ce283339_0_758"/>
          <p:cNvSpPr/>
          <p:nvPr/>
        </p:nvSpPr>
        <p:spPr>
          <a:xfrm>
            <a:off x="5211874" y="4832016"/>
            <a:ext cx="2018100" cy="7497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Выбор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327ce283339_0_758"/>
          <p:cNvSpPr/>
          <p:nvPr/>
        </p:nvSpPr>
        <p:spPr>
          <a:xfrm>
            <a:off x="7229985" y="4832016"/>
            <a:ext cx="2018100" cy="7497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327ce283339_0_758"/>
          <p:cNvSpPr/>
          <p:nvPr/>
        </p:nvSpPr>
        <p:spPr>
          <a:xfrm>
            <a:off x="9248034" y="1766950"/>
            <a:ext cx="2074200" cy="749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Рефлексирует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327ce283339_0_758"/>
          <p:cNvSpPr/>
          <p:nvPr/>
        </p:nvSpPr>
        <p:spPr>
          <a:xfrm>
            <a:off x="9248034" y="3236246"/>
            <a:ext cx="2074200" cy="749700"/>
          </a:xfrm>
          <a:prstGeom prst="chevron">
            <a:avLst>
              <a:gd fmla="val 50000" name="adj"/>
            </a:avLst>
          </a:prstGeom>
          <a:solidFill>
            <a:srgbClr val="D0E0E3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Защита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g327ce283339_0_758"/>
          <p:cNvSpPr/>
          <p:nvPr/>
        </p:nvSpPr>
        <p:spPr>
          <a:xfrm>
            <a:off x="9248034" y="4812794"/>
            <a:ext cx="2074200" cy="7497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 cap="flat" cmpd="sng" w="19050">
            <a:solidFill>
              <a:srgbClr val="041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Сдача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327ce283339_0_758"/>
          <p:cNvSpPr txBox="1"/>
          <p:nvPr/>
        </p:nvSpPr>
        <p:spPr>
          <a:xfrm>
            <a:off x="533400" y="2663562"/>
            <a:ext cx="121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Студент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Левое полушарие мозга со сплошной заливкой" id="1103" name="Google Shape;1103;g327ce283339_0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667" y="3279040"/>
            <a:ext cx="555561" cy="630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327ce283339_0_758"/>
          <p:cNvSpPr txBox="1"/>
          <p:nvPr/>
        </p:nvSpPr>
        <p:spPr>
          <a:xfrm>
            <a:off x="506712" y="3783140"/>
            <a:ext cx="1215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дарок со сплошной заливкой" id="1105" name="Google Shape;1105;g327ce283339_0_7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802" y="5047294"/>
            <a:ext cx="191013" cy="20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g327ce283339_0_758"/>
          <p:cNvSpPr txBox="1"/>
          <p:nvPr/>
        </p:nvSpPr>
        <p:spPr>
          <a:xfrm>
            <a:off x="677189" y="5218994"/>
            <a:ext cx="85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Продукт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g327ce283339_0_758" title="Человек значок векторное изображение | Векторы общественного достояния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702" y="1641000"/>
            <a:ext cx="431134" cy="10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250d92a024_1_85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3250d92a024_1_85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3250d92a024_1_85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вовлечённых сторон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79733214b_0_2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279733214b_0_2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279733214b_0_20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2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279733214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0" y="1653000"/>
            <a:ext cx="106203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279733214b_0_20"/>
          <p:cNvSpPr txBox="1"/>
          <p:nvPr/>
        </p:nvSpPr>
        <p:spPr>
          <a:xfrm>
            <a:off x="785800" y="1653000"/>
            <a:ext cx="5097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ОПРЕДЕЛИТЕ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4 СВОИХ КАЧЕСТВА (ОСОБЕННОСТИ), </a:t>
            </a: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КОТОРЫЕ МОГУТ ОКАЗАТЬСЯ ОБЩИМИ С ДРУГИМИ УЧАСТНИКАМИ ШКОЛЫ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НАПИШИТЕ ИХ ПО КРАЯМ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279733214b_0_20"/>
          <p:cNvSpPr txBox="1"/>
          <p:nvPr/>
        </p:nvSpPr>
        <p:spPr>
          <a:xfrm>
            <a:off x="8395625" y="3275100"/>
            <a:ext cx="12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АРСЕНИЙ</a:t>
            </a:r>
            <a:b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МЕЛЕЩУК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279733214b_0_20"/>
          <p:cNvSpPr/>
          <p:nvPr/>
        </p:nvSpPr>
        <p:spPr>
          <a:xfrm>
            <a:off x="785800" y="5815397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Опыт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279733214b_0_20"/>
          <p:cNvSpPr/>
          <p:nvPr/>
        </p:nvSpPr>
        <p:spPr>
          <a:xfrm>
            <a:off x="2836850" y="5061622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Вещи и предметы</a:t>
            </a:r>
            <a:endParaRPr b="0" i="0" sz="14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279733214b_0_20"/>
          <p:cNvSpPr/>
          <p:nvPr/>
        </p:nvSpPr>
        <p:spPr>
          <a:xfrm>
            <a:off x="776225" y="5059625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Убеждения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279733214b_0_20"/>
          <p:cNvSpPr/>
          <p:nvPr/>
        </p:nvSpPr>
        <p:spPr>
          <a:xfrm>
            <a:off x="4916625" y="5061622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Интересы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279733214b_0_20"/>
          <p:cNvSpPr/>
          <p:nvPr/>
        </p:nvSpPr>
        <p:spPr>
          <a:xfrm>
            <a:off x="2846425" y="5815398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География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279733214b_0_20"/>
          <p:cNvSpPr/>
          <p:nvPr/>
        </p:nvSpPr>
        <p:spPr>
          <a:xfrm>
            <a:off x="4926200" y="5815398"/>
            <a:ext cx="1827900" cy="4884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Работа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279733214b_0_20"/>
          <p:cNvSpPr txBox="1"/>
          <p:nvPr/>
        </p:nvSpPr>
        <p:spPr>
          <a:xfrm>
            <a:off x="7198288" y="3700050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ВЫРАЩИВАЮ ПОМИДОРЫ ДОМА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279733214b_0_20"/>
          <p:cNvSpPr txBox="1"/>
          <p:nvPr/>
        </p:nvSpPr>
        <p:spPr>
          <a:xfrm>
            <a:off x="9679025" y="3792450"/>
            <a:ext cx="12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ЛЮБЛЮ 3D-ПРИНТЕРЫ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279733214b_0_20"/>
          <p:cNvSpPr txBox="1"/>
          <p:nvPr/>
        </p:nvSpPr>
        <p:spPr>
          <a:xfrm>
            <a:off x="8334280" y="4881384"/>
            <a:ext cx="14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РАЗРАБАТЫВАЮ МЕРОПРИЯТИЯ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279733214b_0_20"/>
          <p:cNvSpPr txBox="1"/>
          <p:nvPr/>
        </p:nvSpPr>
        <p:spPr>
          <a:xfrm>
            <a:off x="8157575" y="2703525"/>
            <a:ext cx="17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ОРГАНИЗАТОР ОБРАЗОВАНИЯ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279733214b_0_20"/>
          <p:cNvSpPr/>
          <p:nvPr/>
        </p:nvSpPr>
        <p:spPr>
          <a:xfrm>
            <a:off x="8903725" y="3700050"/>
            <a:ext cx="244500" cy="244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g3279733214b_0_20"/>
          <p:cNvCxnSpPr>
            <a:stCxn id="167" idx="4"/>
          </p:cNvCxnSpPr>
          <p:nvPr/>
        </p:nvCxnSpPr>
        <p:spPr>
          <a:xfrm>
            <a:off x="9025975" y="3944550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g3279733214b_0_20"/>
          <p:cNvCxnSpPr/>
          <p:nvPr/>
        </p:nvCxnSpPr>
        <p:spPr>
          <a:xfrm flipH="1">
            <a:off x="8855800" y="4374700"/>
            <a:ext cx="1701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g3279733214b_0_20"/>
          <p:cNvCxnSpPr/>
          <p:nvPr/>
        </p:nvCxnSpPr>
        <p:spPr>
          <a:xfrm>
            <a:off x="9029425" y="4378225"/>
            <a:ext cx="1656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g3279733214b_0_20"/>
          <p:cNvCxnSpPr/>
          <p:nvPr/>
        </p:nvCxnSpPr>
        <p:spPr>
          <a:xfrm flipH="1" rot="10800000">
            <a:off x="9025900" y="3985825"/>
            <a:ext cx="229200" cy="1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g3279733214b_0_20"/>
          <p:cNvCxnSpPr/>
          <p:nvPr/>
        </p:nvCxnSpPr>
        <p:spPr>
          <a:xfrm rot="10800000">
            <a:off x="8834200" y="4007425"/>
            <a:ext cx="1917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g3279733214b_0_20"/>
          <p:cNvSpPr/>
          <p:nvPr/>
        </p:nvSpPr>
        <p:spPr>
          <a:xfrm rot="-3600137">
            <a:off x="8781389" y="4479007"/>
            <a:ext cx="320422" cy="63035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279733214b_0_20"/>
          <p:cNvSpPr/>
          <p:nvPr/>
        </p:nvSpPr>
        <p:spPr>
          <a:xfrm rot="3601641">
            <a:off x="8953091" y="4479008"/>
            <a:ext cx="318263" cy="63035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279733214b_0_20"/>
          <p:cNvSpPr/>
          <p:nvPr/>
        </p:nvSpPr>
        <p:spPr>
          <a:xfrm rot="-5400000">
            <a:off x="8995225" y="4349284"/>
            <a:ext cx="61500" cy="63000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27c31bef92_1_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327c31bef92_1_0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ЗАКАЗЧИК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g327c31bef92_1_0"/>
          <p:cNvSpPr/>
          <p:nvPr/>
        </p:nvSpPr>
        <p:spPr>
          <a:xfrm>
            <a:off x="4253625" y="1692150"/>
            <a:ext cx="7184400" cy="23343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327c31bef92_1_0"/>
          <p:cNvSpPr/>
          <p:nvPr/>
        </p:nvSpPr>
        <p:spPr>
          <a:xfrm>
            <a:off x="719124" y="1692150"/>
            <a:ext cx="1643400" cy="23724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327c31bef92_1_0"/>
          <p:cNvSpPr/>
          <p:nvPr/>
        </p:nvSpPr>
        <p:spPr>
          <a:xfrm>
            <a:off x="2486374" y="1692150"/>
            <a:ext cx="1643400" cy="23724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327c31bef92_1_0"/>
          <p:cNvSpPr/>
          <p:nvPr/>
        </p:nvSpPr>
        <p:spPr>
          <a:xfrm>
            <a:off x="897846" y="1900554"/>
            <a:ext cx="1260900" cy="1248000"/>
          </a:xfrm>
          <a:prstGeom prst="sun">
            <a:avLst>
              <a:gd fmla="val 25000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327c31bef92_1_0"/>
          <p:cNvSpPr txBox="1"/>
          <p:nvPr/>
        </p:nvSpPr>
        <p:spPr>
          <a:xfrm>
            <a:off x="948775" y="3491625"/>
            <a:ext cx="1165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Компания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327c31bef92_1_0"/>
          <p:cNvSpPr/>
          <p:nvPr/>
        </p:nvSpPr>
        <p:spPr>
          <a:xfrm>
            <a:off x="2932225" y="1893525"/>
            <a:ext cx="636900" cy="6732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327c31bef92_1_0"/>
          <p:cNvSpPr/>
          <p:nvPr/>
        </p:nvSpPr>
        <p:spPr>
          <a:xfrm flipH="1" rot="10800000">
            <a:off x="2712625" y="2714750"/>
            <a:ext cx="1076100" cy="1095300"/>
          </a:xfrm>
          <a:prstGeom prst="triangle">
            <a:avLst>
              <a:gd fmla="val 50000" name="adj"/>
            </a:avLst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327c31bef92_1_0"/>
          <p:cNvSpPr txBox="1"/>
          <p:nvPr/>
        </p:nvSpPr>
        <p:spPr>
          <a:xfrm>
            <a:off x="795950" y="4078300"/>
            <a:ext cx="33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 заказчик: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327c31bef92_1_0"/>
          <p:cNvSpPr txBox="1"/>
          <p:nvPr/>
        </p:nvSpPr>
        <p:spPr>
          <a:xfrm>
            <a:off x="719125" y="4726950"/>
            <a:ext cx="3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 Имя Отчество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327c31bef92_1_0"/>
          <p:cNvSpPr txBox="1"/>
          <p:nvPr/>
        </p:nvSpPr>
        <p:spPr>
          <a:xfrm>
            <a:off x="764325" y="5261625"/>
            <a:ext cx="33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Подразделение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g327c31bef92_1_0"/>
          <p:cNvSpPr txBox="1"/>
          <p:nvPr/>
        </p:nvSpPr>
        <p:spPr>
          <a:xfrm>
            <a:off x="764325" y="5795025"/>
            <a:ext cx="33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Должность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327c31bef92_1_0"/>
          <p:cNvSpPr txBox="1"/>
          <p:nvPr/>
        </p:nvSpPr>
        <p:spPr>
          <a:xfrm>
            <a:off x="4552900" y="1874225"/>
            <a:ext cx="65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Компания занимается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g327c31bef92_1_0"/>
          <p:cNvSpPr/>
          <p:nvPr/>
        </p:nvSpPr>
        <p:spPr>
          <a:xfrm>
            <a:off x="4253625" y="4206750"/>
            <a:ext cx="7184400" cy="23343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g327c31bef92_1_0"/>
          <p:cNvSpPr txBox="1"/>
          <p:nvPr/>
        </p:nvSpPr>
        <p:spPr>
          <a:xfrm>
            <a:off x="4552900" y="4376300"/>
            <a:ext cx="65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Заказчик в этой компании занимается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27c31bef92_1_21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327c31bef92_1_21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ЗАКАЗЧИК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327c31bef92_1_21"/>
          <p:cNvSpPr/>
          <p:nvPr/>
        </p:nvSpPr>
        <p:spPr>
          <a:xfrm>
            <a:off x="4253625" y="1692150"/>
            <a:ext cx="7184400" cy="23343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g327c31bef92_1_21"/>
          <p:cNvSpPr/>
          <p:nvPr/>
        </p:nvSpPr>
        <p:spPr>
          <a:xfrm>
            <a:off x="719124" y="1692150"/>
            <a:ext cx="1643400" cy="23724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327c31bef92_1_21"/>
          <p:cNvSpPr/>
          <p:nvPr/>
        </p:nvSpPr>
        <p:spPr>
          <a:xfrm>
            <a:off x="2486374" y="1692150"/>
            <a:ext cx="1643400" cy="23724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327c31bef92_1_21"/>
          <p:cNvSpPr txBox="1"/>
          <p:nvPr/>
        </p:nvSpPr>
        <p:spPr>
          <a:xfrm>
            <a:off x="948775" y="3491625"/>
            <a:ext cx="1209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327c31bef92_1_21"/>
          <p:cNvSpPr txBox="1"/>
          <p:nvPr/>
        </p:nvSpPr>
        <p:spPr>
          <a:xfrm>
            <a:off x="795950" y="4078300"/>
            <a:ext cx="33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 заказчик: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327c31bef92_1_21"/>
          <p:cNvSpPr txBox="1"/>
          <p:nvPr/>
        </p:nvSpPr>
        <p:spPr>
          <a:xfrm>
            <a:off x="719125" y="4726950"/>
            <a:ext cx="3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Даниил Дмитриевич Сухих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327c31bef92_1_21"/>
          <p:cNvSpPr txBox="1"/>
          <p:nvPr/>
        </p:nvSpPr>
        <p:spPr>
          <a:xfrm>
            <a:off x="703988" y="5984000"/>
            <a:ext cx="33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Инструктор-методист Центра тестирования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327c31bef92_1_21"/>
          <p:cNvSpPr txBox="1"/>
          <p:nvPr/>
        </p:nvSpPr>
        <p:spPr>
          <a:xfrm>
            <a:off x="719119" y="5096250"/>
            <a:ext cx="336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Всероссийский физкультурно- спортивный комплекс «Готов к труду и обороне» (ГТО) - региональное представительство ГБУ «МОСГОРСПОРТ» Москомспорта по Московской области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327c31bef92_1_21"/>
          <p:cNvSpPr txBox="1"/>
          <p:nvPr/>
        </p:nvSpPr>
        <p:spPr>
          <a:xfrm>
            <a:off x="4552900" y="1874225"/>
            <a:ext cx="6584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ГБУ «МОСГОРСПОРТ» Москомспорта - это организация, главной целью которой является развитие физической культуры и спорта и реализация комплекса ГТО на территории города Москвы.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327c31bef92_1_21"/>
          <p:cNvSpPr/>
          <p:nvPr/>
        </p:nvSpPr>
        <p:spPr>
          <a:xfrm>
            <a:off x="4253625" y="4206750"/>
            <a:ext cx="7184400" cy="2334300"/>
          </a:xfrm>
          <a:prstGeom prst="roundRect">
            <a:avLst>
              <a:gd fmla="val 391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327c31bef92_1_21"/>
          <p:cNvSpPr txBox="1"/>
          <p:nvPr/>
        </p:nvSpPr>
        <p:spPr>
          <a:xfrm>
            <a:off x="4552900" y="4223900"/>
            <a:ext cx="658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Инструктор-методист Центра тестирования  ФКГТО занимается тем, что принимает ряд  нормативов ГТО, в т.ч.  норматив «Подтягивание» - подтягивание средним прямым хватом и обратным прямым хватом, а также инструктирует участников в процессе подготовки к сдаче экзаменов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g327c31bef92_1_21"/>
          <p:cNvPicPr preferRelativeResize="0"/>
          <p:nvPr/>
        </p:nvPicPr>
        <p:blipFill rotWithShape="1">
          <a:blip r:embed="rId3">
            <a:alphaModFix/>
          </a:blip>
          <a:srcRect b="14864" l="53663" r="3438" t="0"/>
          <a:stretch/>
        </p:blipFill>
        <p:spPr>
          <a:xfrm>
            <a:off x="795950" y="2757800"/>
            <a:ext cx="1566575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327c31bef92_1_21"/>
          <p:cNvPicPr preferRelativeResize="0"/>
          <p:nvPr/>
        </p:nvPicPr>
        <p:blipFill rotWithShape="1">
          <a:blip r:embed="rId3">
            <a:alphaModFix/>
          </a:blip>
          <a:srcRect b="25584" l="0" r="49005" t="0"/>
          <a:stretch/>
        </p:blipFill>
        <p:spPr>
          <a:xfrm>
            <a:off x="844100" y="1874225"/>
            <a:ext cx="1419250" cy="68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327c31bef92_1_21"/>
          <p:cNvPicPr preferRelativeResize="0"/>
          <p:nvPr/>
        </p:nvPicPr>
        <p:blipFill rotWithShape="1">
          <a:blip r:embed="rId4">
            <a:alphaModFix/>
          </a:blip>
          <a:srcRect b="31650" l="24488" r="19600" t="1320"/>
          <a:stretch/>
        </p:blipFill>
        <p:spPr>
          <a:xfrm>
            <a:off x="2524788" y="1917512"/>
            <a:ext cx="1566575" cy="192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27c31bef92_1_41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327c31bef92_1_41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ДЕЯТЕЛЬНОСТЬ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327c31bef92_1_41"/>
          <p:cNvSpPr/>
          <p:nvPr/>
        </p:nvSpPr>
        <p:spPr>
          <a:xfrm>
            <a:off x="6164221" y="1692152"/>
            <a:ext cx="5220000" cy="4680000"/>
          </a:xfrm>
          <a:prstGeom prst="roundRect">
            <a:avLst>
              <a:gd fmla="val 3919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327c31bef92_1_41"/>
          <p:cNvSpPr txBox="1"/>
          <p:nvPr/>
        </p:nvSpPr>
        <p:spPr>
          <a:xfrm>
            <a:off x="6442994" y="1994236"/>
            <a:ext cx="43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сейчас происходит: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327c31bef92_1_41"/>
          <p:cNvSpPr txBox="1"/>
          <p:nvPr/>
        </p:nvSpPr>
        <p:spPr>
          <a:xfrm>
            <a:off x="6442994" y="257177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Должность (ФИО) делает Действие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327c31bef92_1_41"/>
          <p:cNvSpPr txBox="1"/>
          <p:nvPr/>
        </p:nvSpPr>
        <p:spPr>
          <a:xfrm>
            <a:off x="6442994" y="297185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Ничего не получается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327c31bef92_1_41"/>
          <p:cNvSpPr txBox="1"/>
          <p:nvPr/>
        </p:nvSpPr>
        <p:spPr>
          <a:xfrm>
            <a:off x="6442994" y="337192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327c31bef92_1_41"/>
          <p:cNvSpPr txBox="1"/>
          <p:nvPr/>
        </p:nvSpPr>
        <p:spPr>
          <a:xfrm>
            <a:off x="6442994" y="3772007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327c31bef92_1_41"/>
          <p:cNvSpPr txBox="1"/>
          <p:nvPr/>
        </p:nvSpPr>
        <p:spPr>
          <a:xfrm>
            <a:off x="6442994" y="4172085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g327c31bef92_1_41"/>
          <p:cNvSpPr txBox="1"/>
          <p:nvPr/>
        </p:nvSpPr>
        <p:spPr>
          <a:xfrm>
            <a:off x="6442994" y="457216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g327c31bef92_1_41"/>
          <p:cNvSpPr txBox="1"/>
          <p:nvPr/>
        </p:nvSpPr>
        <p:spPr>
          <a:xfrm>
            <a:off x="6442994" y="497224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g327c31bef92_1_41"/>
          <p:cNvSpPr txBox="1"/>
          <p:nvPr/>
        </p:nvSpPr>
        <p:spPr>
          <a:xfrm>
            <a:off x="6442994" y="537231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g327c31bef92_1_41"/>
          <p:cNvSpPr txBox="1"/>
          <p:nvPr/>
        </p:nvSpPr>
        <p:spPr>
          <a:xfrm>
            <a:off x="6442994" y="5772400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327c31bef92_1_41"/>
          <p:cNvSpPr/>
          <p:nvPr/>
        </p:nvSpPr>
        <p:spPr>
          <a:xfrm flipH="1" rot="10800000">
            <a:off x="929675" y="204615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7" name="Google Shape;1177;g327c31bef92_1_41"/>
          <p:cNvCxnSpPr>
            <a:stCxn id="1176" idx="7"/>
            <a:endCxn id="1178" idx="1"/>
          </p:cNvCxnSpPr>
          <p:nvPr/>
        </p:nvCxnSpPr>
        <p:spPr>
          <a:xfrm>
            <a:off x="1446160" y="2573390"/>
            <a:ext cx="3237900" cy="2273400"/>
          </a:xfrm>
          <a:prstGeom prst="straightConnector1">
            <a:avLst/>
          </a:pr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9" name="Google Shape;1179;g327c31bef92_1_41"/>
          <p:cNvSpPr txBox="1"/>
          <p:nvPr/>
        </p:nvSpPr>
        <p:spPr>
          <a:xfrm>
            <a:off x="2062875" y="1918350"/>
            <a:ext cx="31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Должность (ФИО)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327c31bef92_1_41"/>
          <p:cNvSpPr txBox="1"/>
          <p:nvPr/>
        </p:nvSpPr>
        <p:spPr>
          <a:xfrm>
            <a:off x="1120700" y="3956575"/>
            <a:ext cx="18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Действие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327c31bef92_1_41"/>
          <p:cNvSpPr/>
          <p:nvPr/>
        </p:nvSpPr>
        <p:spPr>
          <a:xfrm>
            <a:off x="4590725" y="4756725"/>
            <a:ext cx="636900" cy="615600"/>
          </a:xfrm>
          <a:prstGeom prst="noSmoking">
            <a:avLst>
              <a:gd fmla="val 1875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327c31bef92_1_41"/>
          <p:cNvSpPr txBox="1"/>
          <p:nvPr/>
        </p:nvSpPr>
        <p:spPr>
          <a:xfrm>
            <a:off x="1559825" y="5680125"/>
            <a:ext cx="3579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Разрыв/препятствие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2" name="Google Shape;1182;g327c31bef92_1_41"/>
          <p:cNvCxnSpPr>
            <a:stCxn id="1180" idx="3"/>
          </p:cNvCxnSpPr>
          <p:nvPr/>
        </p:nvCxnSpPr>
        <p:spPr>
          <a:xfrm flipH="1" rot="10800000">
            <a:off x="3005600" y="3892675"/>
            <a:ext cx="2610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g327c31bef92_1_41"/>
          <p:cNvCxnSpPr>
            <a:stCxn id="1179" idx="1"/>
            <a:endCxn id="1176" idx="6"/>
          </p:cNvCxnSpPr>
          <p:nvPr/>
        </p:nvCxnSpPr>
        <p:spPr>
          <a:xfrm flipH="1">
            <a:off x="1534875" y="2226150"/>
            <a:ext cx="5280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g327c31bef92_1_41"/>
          <p:cNvCxnSpPr>
            <a:stCxn id="1181" idx="0"/>
            <a:endCxn id="1178" idx="3"/>
          </p:cNvCxnSpPr>
          <p:nvPr/>
        </p:nvCxnSpPr>
        <p:spPr>
          <a:xfrm flipH="1" rot="10800000">
            <a:off x="3349325" y="5282025"/>
            <a:ext cx="1334700" cy="3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27c31bef92_1_68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327c31bef92_1_68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ДЕЯТЕЛЬНОСТЬ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327c31bef92_1_68"/>
          <p:cNvSpPr/>
          <p:nvPr/>
        </p:nvSpPr>
        <p:spPr>
          <a:xfrm>
            <a:off x="6164221" y="1692152"/>
            <a:ext cx="5220000" cy="4680000"/>
          </a:xfrm>
          <a:prstGeom prst="roundRect">
            <a:avLst>
              <a:gd fmla="val 3919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327c31bef92_1_68"/>
          <p:cNvSpPr txBox="1"/>
          <p:nvPr/>
        </p:nvSpPr>
        <p:spPr>
          <a:xfrm>
            <a:off x="6442994" y="1994236"/>
            <a:ext cx="43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сейчас происходит: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327c31bef92_1_68"/>
          <p:cNvSpPr txBox="1"/>
          <p:nvPr/>
        </p:nvSpPr>
        <p:spPr>
          <a:xfrm>
            <a:off x="6442994" y="2571773"/>
            <a:ext cx="46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Желающие сдать экзамен ГТО регистрируются на сайте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g327c31bef92_1_68"/>
          <p:cNvSpPr txBox="1"/>
          <p:nvPr/>
        </p:nvSpPr>
        <p:spPr>
          <a:xfrm>
            <a:off x="6442994" y="312425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выбирают центр тестирования.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327c31bef92_1_68"/>
          <p:cNvSpPr txBox="1"/>
          <p:nvPr/>
        </p:nvSpPr>
        <p:spPr>
          <a:xfrm>
            <a:off x="6442994" y="352432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Приносят документы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327c31bef92_1_68"/>
          <p:cNvSpPr txBox="1"/>
          <p:nvPr/>
        </p:nvSpPr>
        <p:spPr>
          <a:xfrm>
            <a:off x="6442994" y="4000607"/>
            <a:ext cx="462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в течение календарного года могут сдать нормативы. Но многие “слетают”, т.к. большая очередь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327c31bef92_1_68"/>
          <p:cNvSpPr/>
          <p:nvPr/>
        </p:nvSpPr>
        <p:spPr>
          <a:xfrm flipH="1" rot="10800000">
            <a:off x="929675" y="204615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9" name="Google Shape;1199;g327c31bef92_1_68"/>
          <p:cNvCxnSpPr>
            <a:stCxn id="1198" idx="7"/>
            <a:endCxn id="1200" idx="2"/>
          </p:cNvCxnSpPr>
          <p:nvPr/>
        </p:nvCxnSpPr>
        <p:spPr>
          <a:xfrm>
            <a:off x="1446160" y="2573390"/>
            <a:ext cx="2644800" cy="2256300"/>
          </a:xfrm>
          <a:prstGeom prst="straightConnector1">
            <a:avLst/>
          </a:pr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1" name="Google Shape;1201;g327c31bef92_1_68"/>
          <p:cNvSpPr txBox="1"/>
          <p:nvPr/>
        </p:nvSpPr>
        <p:spPr>
          <a:xfrm>
            <a:off x="2062875" y="1918350"/>
            <a:ext cx="31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Инструктор ГТО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327c31bef92_1_68"/>
          <p:cNvSpPr/>
          <p:nvPr/>
        </p:nvSpPr>
        <p:spPr>
          <a:xfrm>
            <a:off x="2510525" y="2970338"/>
            <a:ext cx="636900" cy="615600"/>
          </a:xfrm>
          <a:prstGeom prst="noSmoking">
            <a:avLst>
              <a:gd fmla="val 1875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327c31bef92_1_68"/>
          <p:cNvSpPr txBox="1"/>
          <p:nvPr/>
        </p:nvSpPr>
        <p:spPr>
          <a:xfrm>
            <a:off x="3215550" y="2741763"/>
            <a:ext cx="2965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Очереди на сдачу экзамена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4" name="Google Shape;1204;g327c31bef92_1_68"/>
          <p:cNvCxnSpPr>
            <a:stCxn id="1201" idx="1"/>
            <a:endCxn id="1198" idx="6"/>
          </p:cNvCxnSpPr>
          <p:nvPr/>
        </p:nvCxnSpPr>
        <p:spPr>
          <a:xfrm flipH="1">
            <a:off x="1534875" y="2226150"/>
            <a:ext cx="5280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g327c31bef92_1_68"/>
          <p:cNvSpPr/>
          <p:nvPr/>
        </p:nvSpPr>
        <p:spPr>
          <a:xfrm flipH="1" rot="10800000">
            <a:off x="4090950" y="452070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327c31bef92_1_68"/>
          <p:cNvSpPr/>
          <p:nvPr/>
        </p:nvSpPr>
        <p:spPr>
          <a:xfrm flipH="1" rot="10800000">
            <a:off x="4696050" y="452070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327c31bef92_1_68"/>
          <p:cNvSpPr/>
          <p:nvPr/>
        </p:nvSpPr>
        <p:spPr>
          <a:xfrm flipH="1" rot="10800000">
            <a:off x="4395750" y="502295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327c31bef92_1_68"/>
          <p:cNvSpPr txBox="1"/>
          <p:nvPr/>
        </p:nvSpPr>
        <p:spPr>
          <a:xfrm>
            <a:off x="2776475" y="5510300"/>
            <a:ext cx="363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Желающие сдать ГТО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327c31bef92_1_68"/>
          <p:cNvSpPr txBox="1"/>
          <p:nvPr/>
        </p:nvSpPr>
        <p:spPr>
          <a:xfrm>
            <a:off x="6442994" y="4920882"/>
            <a:ext cx="46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Инструктора имеют полную запись желающих для приема нормативов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27c31bef92_1_9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327c31bef92_1_90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ВОВЛЕЧЁННЫЕ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6" name="Google Shape;1216;g327c31bef92_1_90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2895675"/>
                <a:gridCol w="3843475"/>
                <a:gridCol w="3961125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Кто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Что делает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Цель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Введите</a:t>
                      </a:r>
                      <a:r>
                        <a:rPr b="0" i="0"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информацию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27c31bef92_1_98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327c31bef92_1_98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ВОВЛЕЧЁННЫЕ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4" name="Google Shape;1224;g327c31bef92_1_98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2895675"/>
                <a:gridCol w="3843475"/>
                <a:gridCol w="3961125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Кто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Что делает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Цель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Желающие сдать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Подают заявление через сайт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получить значок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Инструктор-методист Центра тестирования ГТО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принимает нормативы,  наблюдает за сдачей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Убедиться в соответствии нормам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27c31bef92_1_106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g327c31bef92_1_106"/>
          <p:cNvSpPr txBox="1"/>
          <p:nvPr/>
        </p:nvSpPr>
        <p:spPr>
          <a:xfrm>
            <a:off x="426000" y="316050"/>
            <a:ext cx="953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КАРТА ВОВЛЕЧЕННОСТИ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2" name="Google Shape;1232;g327c31bef92_1_106"/>
          <p:cNvGrpSpPr/>
          <p:nvPr/>
        </p:nvGrpSpPr>
        <p:grpSpPr>
          <a:xfrm>
            <a:off x="659288" y="1428624"/>
            <a:ext cx="5991811" cy="4969151"/>
            <a:chOff x="659289" y="1428624"/>
            <a:chExt cx="5991811" cy="4969151"/>
          </a:xfrm>
        </p:grpSpPr>
        <p:cxnSp>
          <p:nvCxnSpPr>
            <p:cNvPr id="1233" name="Google Shape;1233;g327c31bef92_1_106"/>
            <p:cNvCxnSpPr/>
            <p:nvPr/>
          </p:nvCxnSpPr>
          <p:spPr>
            <a:xfrm rot="10800000">
              <a:off x="977652" y="1798441"/>
              <a:ext cx="0" cy="430260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34" name="Google Shape;1234;g327c31bef92_1_106"/>
            <p:cNvCxnSpPr/>
            <p:nvPr/>
          </p:nvCxnSpPr>
          <p:spPr>
            <a:xfrm>
              <a:off x="977652" y="6101041"/>
              <a:ext cx="5139900" cy="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35" name="Google Shape;1235;g327c31bef92_1_106"/>
            <p:cNvCxnSpPr/>
            <p:nvPr/>
          </p:nvCxnSpPr>
          <p:spPr>
            <a:xfrm rot="10800000">
              <a:off x="3568424" y="2063864"/>
              <a:ext cx="0" cy="395880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6" name="Google Shape;1236;g327c31bef92_1_106"/>
            <p:cNvCxnSpPr/>
            <p:nvPr/>
          </p:nvCxnSpPr>
          <p:spPr>
            <a:xfrm>
              <a:off x="1095218" y="3972483"/>
              <a:ext cx="4678500" cy="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sp>
          <p:nvSpPr>
            <p:cNvPr id="1237" name="Google Shape;1237;g327c31bef92_1_106"/>
            <p:cNvSpPr txBox="1"/>
            <p:nvPr/>
          </p:nvSpPr>
          <p:spPr>
            <a:xfrm rot="-5400000">
              <a:off x="-329811" y="2417724"/>
              <a:ext cx="225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влияния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327c31bef92_1_106"/>
            <p:cNvSpPr txBox="1"/>
            <p:nvPr/>
          </p:nvSpPr>
          <p:spPr>
            <a:xfrm>
              <a:off x="3844600" y="6120875"/>
              <a:ext cx="2806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заинтересованности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9" name="Google Shape;1239;g327c31bef92_1_106"/>
          <p:cNvSpPr txBox="1"/>
          <p:nvPr/>
        </p:nvSpPr>
        <p:spPr>
          <a:xfrm>
            <a:off x="6774320" y="1720208"/>
            <a:ext cx="435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ЗАИНТЕРЕСОВАННЫЕ СТОРОНЫ</a:t>
            </a: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ЧЬЁ МНЕНИЕ СТОИТ УЧЕСТЬ В ПЕРВУЮ ОЧЕРЕДЬ: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g327c31bef92_1_106"/>
          <p:cNvSpPr txBox="1"/>
          <p:nvPr/>
        </p:nvSpPr>
        <p:spPr>
          <a:xfrm>
            <a:off x="6774320" y="2585949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327c31bef92_1_106"/>
          <p:cNvSpPr txBox="1"/>
          <p:nvPr/>
        </p:nvSpPr>
        <p:spPr>
          <a:xfrm>
            <a:off x="6774320" y="2957706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g327c31bef92_1_106"/>
          <p:cNvSpPr txBox="1"/>
          <p:nvPr/>
        </p:nvSpPr>
        <p:spPr>
          <a:xfrm>
            <a:off x="6774320" y="3329463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327c31bef92_1_106"/>
          <p:cNvSpPr txBox="1"/>
          <p:nvPr/>
        </p:nvSpPr>
        <p:spPr>
          <a:xfrm>
            <a:off x="6774320" y="3701220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327c31bef92_1_106"/>
          <p:cNvSpPr txBox="1"/>
          <p:nvPr/>
        </p:nvSpPr>
        <p:spPr>
          <a:xfrm>
            <a:off x="6774320" y="4072977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g327c31bef92_1_106"/>
          <p:cNvSpPr txBox="1"/>
          <p:nvPr/>
        </p:nvSpPr>
        <p:spPr>
          <a:xfrm>
            <a:off x="6774320" y="4444734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g327c31bef92_1_106"/>
          <p:cNvSpPr txBox="1"/>
          <p:nvPr/>
        </p:nvSpPr>
        <p:spPr>
          <a:xfrm>
            <a:off x="6774320" y="4816491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327c31bef92_1_106"/>
          <p:cNvSpPr txBox="1"/>
          <p:nvPr/>
        </p:nvSpPr>
        <p:spPr>
          <a:xfrm>
            <a:off x="6774320" y="5188248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327c31bef92_1_106"/>
          <p:cNvSpPr txBox="1"/>
          <p:nvPr/>
        </p:nvSpPr>
        <p:spPr>
          <a:xfrm>
            <a:off x="6774320" y="5560005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g327c31bef92_1_106"/>
          <p:cNvSpPr txBox="1"/>
          <p:nvPr/>
        </p:nvSpPr>
        <p:spPr>
          <a:xfrm>
            <a:off x="6774320" y="5931764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g327c31bef92_1_106"/>
          <p:cNvSpPr txBox="1"/>
          <p:nvPr/>
        </p:nvSpPr>
        <p:spPr>
          <a:xfrm>
            <a:off x="1167979" y="3275110"/>
            <a:ext cx="341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Введите информацию и разместите на карте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g327c31bef92_1_106"/>
          <p:cNvSpPr/>
          <p:nvPr/>
        </p:nvSpPr>
        <p:spPr>
          <a:xfrm>
            <a:off x="4530825" y="34462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27c31bef92_1_133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g327c31bef92_1_133"/>
          <p:cNvSpPr txBox="1"/>
          <p:nvPr/>
        </p:nvSpPr>
        <p:spPr>
          <a:xfrm>
            <a:off x="426000" y="316050"/>
            <a:ext cx="841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КАРТА ВОВЛЕЧЕННОСТИ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9" name="Google Shape;1259;g327c31bef92_1_133"/>
          <p:cNvGrpSpPr/>
          <p:nvPr/>
        </p:nvGrpSpPr>
        <p:grpSpPr>
          <a:xfrm>
            <a:off x="659288" y="1428624"/>
            <a:ext cx="5991811" cy="4969151"/>
            <a:chOff x="659289" y="1428624"/>
            <a:chExt cx="5991811" cy="4969151"/>
          </a:xfrm>
        </p:grpSpPr>
        <p:cxnSp>
          <p:nvCxnSpPr>
            <p:cNvPr id="1260" name="Google Shape;1260;g327c31bef92_1_133"/>
            <p:cNvCxnSpPr/>
            <p:nvPr/>
          </p:nvCxnSpPr>
          <p:spPr>
            <a:xfrm rot="10800000">
              <a:off x="977652" y="1798441"/>
              <a:ext cx="0" cy="430260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61" name="Google Shape;1261;g327c31bef92_1_133"/>
            <p:cNvCxnSpPr/>
            <p:nvPr/>
          </p:nvCxnSpPr>
          <p:spPr>
            <a:xfrm>
              <a:off x="977652" y="6101041"/>
              <a:ext cx="5139900" cy="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62" name="Google Shape;1262;g327c31bef92_1_133"/>
            <p:cNvCxnSpPr/>
            <p:nvPr/>
          </p:nvCxnSpPr>
          <p:spPr>
            <a:xfrm rot="10800000">
              <a:off x="3568424" y="2063864"/>
              <a:ext cx="0" cy="395880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3" name="Google Shape;1263;g327c31bef92_1_133"/>
            <p:cNvCxnSpPr/>
            <p:nvPr/>
          </p:nvCxnSpPr>
          <p:spPr>
            <a:xfrm>
              <a:off x="1095218" y="3972483"/>
              <a:ext cx="4678500" cy="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sp>
          <p:nvSpPr>
            <p:cNvPr id="1264" name="Google Shape;1264;g327c31bef92_1_133"/>
            <p:cNvSpPr txBox="1"/>
            <p:nvPr/>
          </p:nvSpPr>
          <p:spPr>
            <a:xfrm rot="-5400000">
              <a:off x="-329811" y="2417724"/>
              <a:ext cx="225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влияния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327c31bef92_1_133"/>
            <p:cNvSpPr txBox="1"/>
            <p:nvPr/>
          </p:nvSpPr>
          <p:spPr>
            <a:xfrm>
              <a:off x="3844600" y="6120875"/>
              <a:ext cx="2806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заинтересованности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6" name="Google Shape;1266;g327c31bef92_1_133"/>
          <p:cNvSpPr txBox="1"/>
          <p:nvPr/>
        </p:nvSpPr>
        <p:spPr>
          <a:xfrm>
            <a:off x="6774320" y="1720208"/>
            <a:ext cx="435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ЗАИНТЕРЕСОВАННЫЕ СТОРОНЫ</a:t>
            </a: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ЧЬЁ МНЕНИЕ СТОИТ УЧЕСТЬ В ПЕРВУЮ ОЧЕРЕДЬ: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g327c31bef92_1_133"/>
          <p:cNvSpPr txBox="1"/>
          <p:nvPr/>
        </p:nvSpPr>
        <p:spPr>
          <a:xfrm>
            <a:off x="6774320" y="2585949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Инструктор-методист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g327c31bef92_1_133"/>
          <p:cNvSpPr txBox="1"/>
          <p:nvPr/>
        </p:nvSpPr>
        <p:spPr>
          <a:xfrm>
            <a:off x="6774320" y="2957706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Желающие сдать ГТО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g327c31bef92_1_133"/>
          <p:cNvSpPr/>
          <p:nvPr/>
        </p:nvSpPr>
        <p:spPr>
          <a:xfrm>
            <a:off x="4835625" y="44368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327c31bef92_1_133"/>
          <p:cNvSpPr txBox="1"/>
          <p:nvPr/>
        </p:nvSpPr>
        <p:spPr>
          <a:xfrm>
            <a:off x="3214551" y="2973150"/>
            <a:ext cx="268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Инструктор-методист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327c31bef92_1_133"/>
          <p:cNvSpPr/>
          <p:nvPr/>
        </p:nvSpPr>
        <p:spPr>
          <a:xfrm>
            <a:off x="3997425" y="32938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327c31bef92_1_133"/>
          <p:cNvSpPr txBox="1"/>
          <p:nvPr/>
        </p:nvSpPr>
        <p:spPr>
          <a:xfrm>
            <a:off x="3882676" y="4565987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Желающие сдать ГТО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27c31bef92_1_155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327c31bef92_1_155"/>
          <p:cNvSpPr txBox="1"/>
          <p:nvPr/>
        </p:nvSpPr>
        <p:spPr>
          <a:xfrm>
            <a:off x="426000" y="316050"/>
            <a:ext cx="928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327c31bef92_1_155"/>
          <p:cNvSpPr txBox="1"/>
          <p:nvPr/>
        </p:nvSpPr>
        <p:spPr>
          <a:xfrm>
            <a:off x="7968352" y="1720208"/>
            <a:ext cx="325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ВАЖНЫЕ ФИКСАЦИИ: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327c31bef92_1_155"/>
          <p:cNvSpPr txBox="1"/>
          <p:nvPr/>
        </p:nvSpPr>
        <p:spPr>
          <a:xfrm>
            <a:off x="7967303" y="2530972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g327c31bef92_1_155"/>
          <p:cNvSpPr txBox="1"/>
          <p:nvPr/>
        </p:nvSpPr>
        <p:spPr>
          <a:xfrm>
            <a:off x="7967303" y="2902729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327c31bef92_1_155"/>
          <p:cNvSpPr txBox="1"/>
          <p:nvPr/>
        </p:nvSpPr>
        <p:spPr>
          <a:xfrm>
            <a:off x="7967303" y="3274486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g327c31bef92_1_155"/>
          <p:cNvSpPr txBox="1"/>
          <p:nvPr/>
        </p:nvSpPr>
        <p:spPr>
          <a:xfrm>
            <a:off x="7967303" y="3646243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327c31bef92_1_155"/>
          <p:cNvSpPr txBox="1"/>
          <p:nvPr/>
        </p:nvSpPr>
        <p:spPr>
          <a:xfrm>
            <a:off x="7967303" y="4018000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327c31bef92_1_155"/>
          <p:cNvSpPr txBox="1"/>
          <p:nvPr/>
        </p:nvSpPr>
        <p:spPr>
          <a:xfrm>
            <a:off x="7967303" y="438975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g327c31bef92_1_155"/>
          <p:cNvSpPr txBox="1"/>
          <p:nvPr/>
        </p:nvSpPr>
        <p:spPr>
          <a:xfrm>
            <a:off x="7967303" y="4761514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g327c31bef92_1_155"/>
          <p:cNvSpPr txBox="1"/>
          <p:nvPr/>
        </p:nvSpPr>
        <p:spPr>
          <a:xfrm>
            <a:off x="7967303" y="5133271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g327c31bef92_1_155"/>
          <p:cNvSpPr txBox="1"/>
          <p:nvPr/>
        </p:nvSpPr>
        <p:spPr>
          <a:xfrm>
            <a:off x="7967303" y="5505028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327c31bef92_1_155"/>
          <p:cNvSpPr txBox="1"/>
          <p:nvPr/>
        </p:nvSpPr>
        <p:spPr>
          <a:xfrm>
            <a:off x="7967303" y="587678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91" name="Google Shape;1291;g327c31bef92_1_155"/>
          <p:cNvGraphicFramePr/>
          <p:nvPr/>
        </p:nvGraphicFramePr>
        <p:xfrm>
          <a:off x="683630" y="1839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1928950"/>
                <a:gridCol w="2560325"/>
                <a:gridCol w="2638700"/>
              </a:tblGrid>
              <a:tr h="3874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Кому задан 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Ответ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27c31bef92_1_174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g327c31bef92_1_174"/>
          <p:cNvSpPr txBox="1"/>
          <p:nvPr/>
        </p:nvSpPr>
        <p:spPr>
          <a:xfrm>
            <a:off x="426000" y="316050"/>
            <a:ext cx="893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g327c31bef92_1_174"/>
          <p:cNvSpPr txBox="1"/>
          <p:nvPr/>
        </p:nvSpPr>
        <p:spPr>
          <a:xfrm>
            <a:off x="7968352" y="1720208"/>
            <a:ext cx="325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ВАЖНЫЕ ФИКСАЦИИ: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g327c31bef92_1_174"/>
          <p:cNvSpPr txBox="1"/>
          <p:nvPr/>
        </p:nvSpPr>
        <p:spPr>
          <a:xfrm>
            <a:off x="7967303" y="2530972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327c31bef92_1_174"/>
          <p:cNvSpPr txBox="1"/>
          <p:nvPr/>
        </p:nvSpPr>
        <p:spPr>
          <a:xfrm>
            <a:off x="7967303" y="2902729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327c31bef92_1_174"/>
          <p:cNvSpPr txBox="1"/>
          <p:nvPr/>
        </p:nvSpPr>
        <p:spPr>
          <a:xfrm>
            <a:off x="7967303" y="3274486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g327c31bef92_1_174"/>
          <p:cNvSpPr txBox="1"/>
          <p:nvPr/>
        </p:nvSpPr>
        <p:spPr>
          <a:xfrm>
            <a:off x="7967303" y="3646243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g327c31bef92_1_174"/>
          <p:cNvSpPr txBox="1"/>
          <p:nvPr/>
        </p:nvSpPr>
        <p:spPr>
          <a:xfrm>
            <a:off x="7967303" y="4018000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g327c31bef92_1_174"/>
          <p:cNvSpPr txBox="1"/>
          <p:nvPr/>
        </p:nvSpPr>
        <p:spPr>
          <a:xfrm>
            <a:off x="7967303" y="438975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g327c31bef92_1_174"/>
          <p:cNvSpPr txBox="1"/>
          <p:nvPr/>
        </p:nvSpPr>
        <p:spPr>
          <a:xfrm>
            <a:off x="7967303" y="4761514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g327c31bef92_1_174"/>
          <p:cNvSpPr txBox="1"/>
          <p:nvPr/>
        </p:nvSpPr>
        <p:spPr>
          <a:xfrm>
            <a:off x="7967303" y="5133271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g327c31bef92_1_174"/>
          <p:cNvSpPr txBox="1"/>
          <p:nvPr/>
        </p:nvSpPr>
        <p:spPr>
          <a:xfrm>
            <a:off x="7967303" y="5505028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g327c31bef92_1_174"/>
          <p:cNvSpPr txBox="1"/>
          <p:nvPr/>
        </p:nvSpPr>
        <p:spPr>
          <a:xfrm>
            <a:off x="7967303" y="587678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0" name="Google Shape;1310;g327c31bef92_1_174"/>
          <p:cNvGraphicFramePr/>
          <p:nvPr/>
        </p:nvGraphicFramePr>
        <p:xfrm>
          <a:off x="683630" y="1839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1928950"/>
                <a:gridCol w="2560325"/>
                <a:gridCol w="2638700"/>
              </a:tblGrid>
              <a:tr h="3874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Кому задан 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Ответ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Желающим сдать ГТО</a:t>
                      </a:r>
                      <a:endParaRPr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Почему вы не успели сдать экзамен в течение года?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Сложно согласовать дату, очередь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Почему очередь на сдачу?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долгая процедура сдачи и оформления результатов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79733214b_0_5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279733214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0" y="1653000"/>
            <a:ext cx="1062037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279733214b_0_5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 flipH="1">
            <a:off x="785817" y="1653000"/>
            <a:ext cx="5310176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279733214b_0_5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279733214b_0_50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3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279733214b_0_50"/>
          <p:cNvSpPr txBox="1"/>
          <p:nvPr/>
        </p:nvSpPr>
        <p:spPr>
          <a:xfrm>
            <a:off x="8395625" y="3275100"/>
            <a:ext cx="12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АРСЕНИЙ</a:t>
            </a:r>
            <a:b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МЕЛЕЩУК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279733214b_0_50"/>
          <p:cNvSpPr txBox="1"/>
          <p:nvPr/>
        </p:nvSpPr>
        <p:spPr>
          <a:xfrm>
            <a:off x="8334280" y="4881384"/>
            <a:ext cx="14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РАЗРАБАТЫВАЮ МЕРОПРИЯТИЯ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279733214b_0_50"/>
          <p:cNvSpPr txBox="1"/>
          <p:nvPr/>
        </p:nvSpPr>
        <p:spPr>
          <a:xfrm>
            <a:off x="8157575" y="2703525"/>
            <a:ext cx="1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ОРГАНИЗАТОР ОБРАЗОВАНИЯ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279733214b_0_50"/>
          <p:cNvSpPr/>
          <p:nvPr/>
        </p:nvSpPr>
        <p:spPr>
          <a:xfrm>
            <a:off x="8903725" y="3700050"/>
            <a:ext cx="244500" cy="244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3279733214b_0_50"/>
          <p:cNvCxnSpPr>
            <a:stCxn id="189" idx="4"/>
          </p:cNvCxnSpPr>
          <p:nvPr/>
        </p:nvCxnSpPr>
        <p:spPr>
          <a:xfrm>
            <a:off x="9025975" y="3944550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g3279733214b_0_50"/>
          <p:cNvCxnSpPr/>
          <p:nvPr/>
        </p:nvCxnSpPr>
        <p:spPr>
          <a:xfrm flipH="1">
            <a:off x="8855800" y="4374700"/>
            <a:ext cx="1701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g3279733214b_0_50"/>
          <p:cNvCxnSpPr/>
          <p:nvPr/>
        </p:nvCxnSpPr>
        <p:spPr>
          <a:xfrm>
            <a:off x="9029425" y="4378225"/>
            <a:ext cx="1656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g3279733214b_0_50"/>
          <p:cNvCxnSpPr/>
          <p:nvPr/>
        </p:nvCxnSpPr>
        <p:spPr>
          <a:xfrm flipH="1" rot="10800000">
            <a:off x="9025900" y="3985825"/>
            <a:ext cx="229200" cy="1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g3279733214b_0_50"/>
          <p:cNvCxnSpPr/>
          <p:nvPr/>
        </p:nvCxnSpPr>
        <p:spPr>
          <a:xfrm rot="10800000">
            <a:off x="8834200" y="4007425"/>
            <a:ext cx="1917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g3279733214b_0_50"/>
          <p:cNvSpPr/>
          <p:nvPr/>
        </p:nvSpPr>
        <p:spPr>
          <a:xfrm rot="-3600137">
            <a:off x="8781389" y="4479007"/>
            <a:ext cx="320422" cy="63035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279733214b_0_50"/>
          <p:cNvSpPr/>
          <p:nvPr/>
        </p:nvSpPr>
        <p:spPr>
          <a:xfrm rot="3601641">
            <a:off x="8953091" y="4479008"/>
            <a:ext cx="318263" cy="63035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279733214b_0_50"/>
          <p:cNvSpPr/>
          <p:nvPr/>
        </p:nvSpPr>
        <p:spPr>
          <a:xfrm rot="-5400000">
            <a:off x="8995225" y="4349284"/>
            <a:ext cx="61500" cy="63000"/>
          </a:xfrm>
          <a:prstGeom prst="rect">
            <a:avLst/>
          </a:prstGeom>
          <a:solidFill>
            <a:srgbClr val="5597D3"/>
          </a:soli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279733214b_0_50"/>
          <p:cNvSpPr txBox="1"/>
          <p:nvPr/>
        </p:nvSpPr>
        <p:spPr>
          <a:xfrm>
            <a:off x="3547050" y="5931900"/>
            <a:ext cx="50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НАЙДИТЕ СОВПАДЕНИЯ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279733214b_0_50"/>
          <p:cNvSpPr txBox="1"/>
          <p:nvPr/>
        </p:nvSpPr>
        <p:spPr>
          <a:xfrm>
            <a:off x="7198288" y="3700050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ВЫРАЩИВАЮ ПОМИДОРЫ ДОМА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279733214b_0_50"/>
          <p:cNvSpPr txBox="1"/>
          <p:nvPr/>
        </p:nvSpPr>
        <p:spPr>
          <a:xfrm>
            <a:off x="9679025" y="3792450"/>
            <a:ext cx="12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ЛЮБЛЮ 3D-ПРИНТЕРЫ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279733214b_0_50"/>
          <p:cNvSpPr txBox="1"/>
          <p:nvPr/>
        </p:nvSpPr>
        <p:spPr>
          <a:xfrm>
            <a:off x="2483550" y="3278738"/>
            <a:ext cx="12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</a:t>
            </a:r>
            <a:b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НОВИКОВ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279733214b_0_50"/>
          <p:cNvSpPr txBox="1"/>
          <p:nvPr/>
        </p:nvSpPr>
        <p:spPr>
          <a:xfrm>
            <a:off x="3712200" y="3700050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ВЫРАЩИВАЮ ПОМИДОРЫ</a:t>
            </a:r>
            <a:b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РАБОТЕ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279733214b_0_50"/>
          <p:cNvSpPr txBox="1"/>
          <p:nvPr/>
        </p:nvSpPr>
        <p:spPr>
          <a:xfrm>
            <a:off x="1200150" y="3884700"/>
            <a:ext cx="128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ЭКОНОМИСТ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279733214b_0_50"/>
          <p:cNvSpPr txBox="1"/>
          <p:nvPr/>
        </p:nvSpPr>
        <p:spPr>
          <a:xfrm>
            <a:off x="2483550" y="4881375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УЧУ ИНСТРУМЕНТАМ ПД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279733214b_0_50"/>
          <p:cNvSpPr txBox="1"/>
          <p:nvPr/>
        </p:nvSpPr>
        <p:spPr>
          <a:xfrm>
            <a:off x="2318700" y="2528325"/>
            <a:ext cx="16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УМЕЮ СХЕМАТИЗИРОВАТЬ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279733214b_0_50"/>
          <p:cNvSpPr/>
          <p:nvPr/>
        </p:nvSpPr>
        <p:spPr>
          <a:xfrm>
            <a:off x="2989500" y="3824788"/>
            <a:ext cx="244500" cy="244500"/>
          </a:xfrm>
          <a:prstGeom prst="smileyFace">
            <a:avLst>
              <a:gd fmla="val -119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g3279733214b_0_50"/>
          <p:cNvCxnSpPr>
            <a:stCxn id="206" idx="4"/>
          </p:cNvCxnSpPr>
          <p:nvPr/>
        </p:nvCxnSpPr>
        <p:spPr>
          <a:xfrm>
            <a:off x="3111750" y="4069288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g3279733214b_0_50"/>
          <p:cNvCxnSpPr/>
          <p:nvPr/>
        </p:nvCxnSpPr>
        <p:spPr>
          <a:xfrm flipH="1">
            <a:off x="2941575" y="4499438"/>
            <a:ext cx="1701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g3279733214b_0_50"/>
          <p:cNvCxnSpPr/>
          <p:nvPr/>
        </p:nvCxnSpPr>
        <p:spPr>
          <a:xfrm>
            <a:off x="3115200" y="4502963"/>
            <a:ext cx="1656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g3279733214b_0_50"/>
          <p:cNvCxnSpPr/>
          <p:nvPr/>
        </p:nvCxnSpPr>
        <p:spPr>
          <a:xfrm>
            <a:off x="3111675" y="4242863"/>
            <a:ext cx="190500" cy="1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g3279733214b_0_50"/>
          <p:cNvCxnSpPr/>
          <p:nvPr/>
        </p:nvCxnSpPr>
        <p:spPr>
          <a:xfrm flipH="1">
            <a:off x="2915475" y="4242863"/>
            <a:ext cx="1962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g3279733214b_0_50"/>
          <p:cNvCxnSpPr>
            <a:stCxn id="206" idx="7"/>
          </p:cNvCxnSpPr>
          <p:nvPr/>
        </p:nvCxnSpPr>
        <p:spPr>
          <a:xfrm flipH="1" rot="10800000">
            <a:off x="3198194" y="3784394"/>
            <a:ext cx="1005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g3279733214b_0_50"/>
          <p:cNvCxnSpPr>
            <a:stCxn id="206" idx="0"/>
          </p:cNvCxnSpPr>
          <p:nvPr/>
        </p:nvCxnSpPr>
        <p:spPr>
          <a:xfrm flipH="1" rot="10800000">
            <a:off x="3111750" y="3674188"/>
            <a:ext cx="627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g3279733214b_0_50"/>
          <p:cNvCxnSpPr>
            <a:stCxn id="206" idx="1"/>
          </p:cNvCxnSpPr>
          <p:nvPr/>
        </p:nvCxnSpPr>
        <p:spPr>
          <a:xfrm rot="10800000">
            <a:off x="2953606" y="3760394"/>
            <a:ext cx="717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g3279733214b_0_50"/>
          <p:cNvCxnSpPr>
            <a:stCxn id="206" idx="0"/>
          </p:cNvCxnSpPr>
          <p:nvPr/>
        </p:nvCxnSpPr>
        <p:spPr>
          <a:xfrm rot="10800000">
            <a:off x="3019050" y="3698188"/>
            <a:ext cx="92700" cy="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g3279733214b_0_50"/>
          <p:cNvCxnSpPr>
            <a:stCxn id="206" idx="7"/>
          </p:cNvCxnSpPr>
          <p:nvPr/>
        </p:nvCxnSpPr>
        <p:spPr>
          <a:xfrm flipH="1" rot="10800000">
            <a:off x="3198194" y="3725894"/>
            <a:ext cx="17700" cy="1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g3279733214b_0_50"/>
          <p:cNvCxnSpPr>
            <a:stCxn id="206" idx="0"/>
          </p:cNvCxnSpPr>
          <p:nvPr/>
        </p:nvCxnSpPr>
        <p:spPr>
          <a:xfrm rot="10800000">
            <a:off x="3101850" y="3677488"/>
            <a:ext cx="99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g3279733214b_0_50"/>
          <p:cNvCxnSpPr>
            <a:stCxn id="206" idx="1"/>
          </p:cNvCxnSpPr>
          <p:nvPr/>
        </p:nvCxnSpPr>
        <p:spPr>
          <a:xfrm rot="10800000">
            <a:off x="2908606" y="3853394"/>
            <a:ext cx="116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g3279733214b_0_50"/>
          <p:cNvCxnSpPr>
            <a:stCxn id="206" idx="1"/>
          </p:cNvCxnSpPr>
          <p:nvPr/>
        </p:nvCxnSpPr>
        <p:spPr>
          <a:xfrm rot="10800000">
            <a:off x="3012106" y="3742994"/>
            <a:ext cx="13200" cy="1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g3279733214b_0_50"/>
          <p:cNvCxnSpPr>
            <a:stCxn id="206" idx="7"/>
          </p:cNvCxnSpPr>
          <p:nvPr/>
        </p:nvCxnSpPr>
        <p:spPr>
          <a:xfrm>
            <a:off x="3198194" y="3860594"/>
            <a:ext cx="128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g3279733214b_0_50"/>
          <p:cNvCxnSpPr>
            <a:stCxn id="206" idx="6"/>
          </p:cNvCxnSpPr>
          <p:nvPr/>
        </p:nvCxnSpPr>
        <p:spPr>
          <a:xfrm>
            <a:off x="3234000" y="3947038"/>
            <a:ext cx="648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g3279733214b_0_50"/>
          <p:cNvCxnSpPr>
            <a:stCxn id="206" idx="2"/>
          </p:cNvCxnSpPr>
          <p:nvPr/>
        </p:nvCxnSpPr>
        <p:spPr>
          <a:xfrm flipH="1">
            <a:off x="2901900" y="3947038"/>
            <a:ext cx="87600" cy="1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g3279733214b_0_50"/>
          <p:cNvCxnSpPr>
            <a:stCxn id="206" idx="1"/>
          </p:cNvCxnSpPr>
          <p:nvPr/>
        </p:nvCxnSpPr>
        <p:spPr>
          <a:xfrm flipH="1">
            <a:off x="2867206" y="3860594"/>
            <a:ext cx="158100" cy="1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g3279733214b_0_50"/>
          <p:cNvCxnSpPr>
            <a:stCxn id="206" idx="7"/>
          </p:cNvCxnSpPr>
          <p:nvPr/>
        </p:nvCxnSpPr>
        <p:spPr>
          <a:xfrm>
            <a:off x="3198194" y="3860594"/>
            <a:ext cx="1521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g3279733214b_0_50"/>
          <p:cNvCxnSpPr>
            <a:stCxn id="206" idx="6"/>
          </p:cNvCxnSpPr>
          <p:nvPr/>
        </p:nvCxnSpPr>
        <p:spPr>
          <a:xfrm>
            <a:off x="3234000" y="3947038"/>
            <a:ext cx="96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g3279733214b_0_50"/>
          <p:cNvCxnSpPr>
            <a:stCxn id="206" idx="2"/>
          </p:cNvCxnSpPr>
          <p:nvPr/>
        </p:nvCxnSpPr>
        <p:spPr>
          <a:xfrm flipH="1">
            <a:off x="2964000" y="3947038"/>
            <a:ext cx="255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27c31bef92_1_193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g327c31bef92_1_193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ОБРАТНО!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g327c31bef92_1_193"/>
          <p:cNvSpPr/>
          <p:nvPr/>
        </p:nvSpPr>
        <p:spPr>
          <a:xfrm rot="-5400000">
            <a:off x="2752725" y="2575350"/>
            <a:ext cx="3241200" cy="2803500"/>
          </a:xfrm>
          <a:prstGeom prst="triangle">
            <a:avLst>
              <a:gd fmla="val 49989" name="adj"/>
            </a:avLst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327c31bef92_1_193"/>
          <p:cNvSpPr/>
          <p:nvPr/>
        </p:nvSpPr>
        <p:spPr>
          <a:xfrm rot="-5400000">
            <a:off x="5893286" y="2575350"/>
            <a:ext cx="3241200" cy="2803500"/>
          </a:xfrm>
          <a:prstGeom prst="triangle">
            <a:avLst>
              <a:gd fmla="val 49989" name="adj"/>
            </a:avLst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27c31bef92_1_202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g327c31bef92_1_202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ВОВЛЕЧЁННЫЕ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7" name="Google Shape;1327;g327c31bef92_1_202"/>
          <p:cNvGraphicFramePr/>
          <p:nvPr/>
        </p:nvGraphicFramePr>
        <p:xfrm>
          <a:off x="745867" y="1527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2895675"/>
                <a:gridCol w="3843475"/>
                <a:gridCol w="3961125"/>
              </a:tblGrid>
              <a:tr h="3280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Кто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Что делает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Цель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Желающие сдать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Подают заявление через сайт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получить значок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Инструктор-методист Центра тестирования ГТО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принимает нормативы,  наблюдает за сдачей ГТО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Убедиться в соответствии нормам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Ассистент инструктора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помогает оформлять результаты, оформляет документы, журналы и тд.. 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Зафиксировать результаты</a:t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26840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27c31bef92_1_21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g327c31bef92_1_210"/>
          <p:cNvSpPr txBox="1"/>
          <p:nvPr/>
        </p:nvSpPr>
        <p:spPr>
          <a:xfrm>
            <a:off x="426000" y="316050"/>
            <a:ext cx="90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КАРТА ВОВЛЕЧЕННОСТИ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Google Shape;1335;g327c31bef92_1_210"/>
          <p:cNvGrpSpPr/>
          <p:nvPr/>
        </p:nvGrpSpPr>
        <p:grpSpPr>
          <a:xfrm>
            <a:off x="659288" y="1428624"/>
            <a:ext cx="5991811" cy="4969151"/>
            <a:chOff x="659289" y="1428624"/>
            <a:chExt cx="5991811" cy="4969151"/>
          </a:xfrm>
        </p:grpSpPr>
        <p:cxnSp>
          <p:nvCxnSpPr>
            <p:cNvPr id="1336" name="Google Shape;1336;g327c31bef92_1_210"/>
            <p:cNvCxnSpPr/>
            <p:nvPr/>
          </p:nvCxnSpPr>
          <p:spPr>
            <a:xfrm rot="10800000">
              <a:off x="977652" y="1798441"/>
              <a:ext cx="0" cy="430260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37" name="Google Shape;1337;g327c31bef92_1_210"/>
            <p:cNvCxnSpPr/>
            <p:nvPr/>
          </p:nvCxnSpPr>
          <p:spPr>
            <a:xfrm>
              <a:off x="977652" y="6101041"/>
              <a:ext cx="5139900" cy="0"/>
            </a:xfrm>
            <a:prstGeom prst="straightConnector1">
              <a:avLst/>
            </a:prstGeom>
            <a:noFill/>
            <a:ln cap="flat" cmpd="sng" w="19050">
              <a:solidFill>
                <a:srgbClr val="642D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38" name="Google Shape;1338;g327c31bef92_1_210"/>
            <p:cNvCxnSpPr/>
            <p:nvPr/>
          </p:nvCxnSpPr>
          <p:spPr>
            <a:xfrm rot="10800000">
              <a:off x="3568424" y="2063864"/>
              <a:ext cx="0" cy="395880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9" name="Google Shape;1339;g327c31bef92_1_210"/>
            <p:cNvCxnSpPr/>
            <p:nvPr/>
          </p:nvCxnSpPr>
          <p:spPr>
            <a:xfrm>
              <a:off x="1095218" y="3972483"/>
              <a:ext cx="4678500" cy="0"/>
            </a:xfrm>
            <a:prstGeom prst="straightConnector1">
              <a:avLst/>
            </a:prstGeom>
            <a:noFill/>
            <a:ln cap="flat" cmpd="sng" w="19050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sp>
          <p:nvSpPr>
            <p:cNvPr id="1340" name="Google Shape;1340;g327c31bef92_1_210"/>
            <p:cNvSpPr txBox="1"/>
            <p:nvPr/>
          </p:nvSpPr>
          <p:spPr>
            <a:xfrm rot="-5400000">
              <a:off x="-329811" y="2417724"/>
              <a:ext cx="225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влияния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27c31bef92_1_210"/>
            <p:cNvSpPr txBox="1"/>
            <p:nvPr/>
          </p:nvSpPr>
          <p:spPr>
            <a:xfrm>
              <a:off x="3844600" y="6120875"/>
              <a:ext cx="2806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060823"/>
                  </a:solidFill>
                  <a:latin typeface="Arial"/>
                  <a:ea typeface="Arial"/>
                  <a:cs typeface="Arial"/>
                  <a:sym typeface="Arial"/>
                </a:rPr>
                <a:t>Уровень заинтересованности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2" name="Google Shape;1342;g327c31bef92_1_210"/>
          <p:cNvSpPr txBox="1"/>
          <p:nvPr/>
        </p:nvSpPr>
        <p:spPr>
          <a:xfrm>
            <a:off x="6774320" y="1720208"/>
            <a:ext cx="435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ЗАИНТЕРЕСОВАННЫЕ СТОРОНЫ</a:t>
            </a: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ЧЬЁ МНЕНИЕ СТОИТ УЧЕСТЬ В ПЕРВУЮ ОЧЕРЕДЬ: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327c31bef92_1_210"/>
          <p:cNvSpPr txBox="1"/>
          <p:nvPr/>
        </p:nvSpPr>
        <p:spPr>
          <a:xfrm>
            <a:off x="3214551" y="2973150"/>
            <a:ext cx="268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Инструктор-методист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327c31bef92_1_210"/>
          <p:cNvSpPr/>
          <p:nvPr/>
        </p:nvSpPr>
        <p:spPr>
          <a:xfrm>
            <a:off x="4454625" y="32938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327c31bef92_1_210"/>
          <p:cNvSpPr txBox="1"/>
          <p:nvPr/>
        </p:nvSpPr>
        <p:spPr>
          <a:xfrm>
            <a:off x="1318074" y="2278150"/>
            <a:ext cx="13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Ассистент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327c31bef92_1_210"/>
          <p:cNvSpPr/>
          <p:nvPr/>
        </p:nvSpPr>
        <p:spPr>
          <a:xfrm>
            <a:off x="2016225" y="25318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g327c31bef92_1_210"/>
          <p:cNvSpPr/>
          <p:nvPr/>
        </p:nvSpPr>
        <p:spPr>
          <a:xfrm>
            <a:off x="4835625" y="4513000"/>
            <a:ext cx="95400" cy="95400"/>
          </a:xfrm>
          <a:prstGeom prst="ellipse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g327c31bef92_1_210"/>
          <p:cNvSpPr txBox="1"/>
          <p:nvPr/>
        </p:nvSpPr>
        <p:spPr>
          <a:xfrm>
            <a:off x="3882676" y="4565987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Желающие сдать ГТО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327c31bef92_1_210"/>
          <p:cNvSpPr txBox="1"/>
          <p:nvPr/>
        </p:nvSpPr>
        <p:spPr>
          <a:xfrm>
            <a:off x="6774320" y="2585949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Инструктор-методист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g327c31bef92_1_210"/>
          <p:cNvSpPr txBox="1"/>
          <p:nvPr/>
        </p:nvSpPr>
        <p:spPr>
          <a:xfrm>
            <a:off x="6774320" y="2957706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Желающие сдать ГТО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327c31bef92_1_210"/>
          <p:cNvSpPr txBox="1"/>
          <p:nvPr/>
        </p:nvSpPr>
        <p:spPr>
          <a:xfrm>
            <a:off x="6774320" y="3338706"/>
            <a:ext cx="433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Ассистент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27c31bef92_1_233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g327c31bef92_1_233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ДЕЯТЕЛЬНОСТЬ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g327c31bef92_1_233"/>
          <p:cNvSpPr/>
          <p:nvPr/>
        </p:nvSpPr>
        <p:spPr>
          <a:xfrm>
            <a:off x="6164221" y="1692152"/>
            <a:ext cx="5220000" cy="4680000"/>
          </a:xfrm>
          <a:prstGeom prst="roundRect">
            <a:avLst>
              <a:gd fmla="val 3919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g327c31bef92_1_233"/>
          <p:cNvSpPr txBox="1"/>
          <p:nvPr/>
        </p:nvSpPr>
        <p:spPr>
          <a:xfrm>
            <a:off x="6442994" y="1994236"/>
            <a:ext cx="43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сейчас происходит: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327c31bef92_1_233"/>
          <p:cNvSpPr txBox="1"/>
          <p:nvPr/>
        </p:nvSpPr>
        <p:spPr>
          <a:xfrm>
            <a:off x="6442994" y="257177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Должность (ФИО) делает Действие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327c31bef92_1_233"/>
          <p:cNvSpPr txBox="1"/>
          <p:nvPr/>
        </p:nvSpPr>
        <p:spPr>
          <a:xfrm>
            <a:off x="6442994" y="297185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Ничего не получается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327c31bef92_1_233"/>
          <p:cNvSpPr txBox="1"/>
          <p:nvPr/>
        </p:nvSpPr>
        <p:spPr>
          <a:xfrm>
            <a:off x="6442994" y="337192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327c31bef92_1_233"/>
          <p:cNvSpPr txBox="1"/>
          <p:nvPr/>
        </p:nvSpPr>
        <p:spPr>
          <a:xfrm>
            <a:off x="6442994" y="3772007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327c31bef92_1_233"/>
          <p:cNvSpPr txBox="1"/>
          <p:nvPr/>
        </p:nvSpPr>
        <p:spPr>
          <a:xfrm>
            <a:off x="6442994" y="4172085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327c31bef92_1_233"/>
          <p:cNvSpPr txBox="1"/>
          <p:nvPr/>
        </p:nvSpPr>
        <p:spPr>
          <a:xfrm>
            <a:off x="6442994" y="457216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g327c31bef92_1_233"/>
          <p:cNvSpPr txBox="1"/>
          <p:nvPr/>
        </p:nvSpPr>
        <p:spPr>
          <a:xfrm>
            <a:off x="6442994" y="497224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g327c31bef92_1_233"/>
          <p:cNvSpPr txBox="1"/>
          <p:nvPr/>
        </p:nvSpPr>
        <p:spPr>
          <a:xfrm>
            <a:off x="6442994" y="537231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g327c31bef92_1_233"/>
          <p:cNvSpPr txBox="1"/>
          <p:nvPr/>
        </p:nvSpPr>
        <p:spPr>
          <a:xfrm>
            <a:off x="6442994" y="5772400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g327c31bef92_1_233"/>
          <p:cNvSpPr/>
          <p:nvPr/>
        </p:nvSpPr>
        <p:spPr>
          <a:xfrm flipH="1" rot="10800000">
            <a:off x="929675" y="2046150"/>
            <a:ext cx="605100" cy="617700"/>
          </a:xfrm>
          <a:prstGeom prst="ellipse">
            <a:avLst/>
          </a:prstGeom>
          <a:solidFill>
            <a:srgbClr val="642D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Google Shape;1371;g327c31bef92_1_233"/>
          <p:cNvCxnSpPr>
            <a:stCxn id="1370" idx="7"/>
            <a:endCxn id="1372" idx="1"/>
          </p:cNvCxnSpPr>
          <p:nvPr/>
        </p:nvCxnSpPr>
        <p:spPr>
          <a:xfrm>
            <a:off x="1446160" y="2573390"/>
            <a:ext cx="3237900" cy="2273400"/>
          </a:xfrm>
          <a:prstGeom prst="straightConnector1">
            <a:avLst/>
          </a:pr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3" name="Google Shape;1373;g327c31bef92_1_233"/>
          <p:cNvSpPr txBox="1"/>
          <p:nvPr/>
        </p:nvSpPr>
        <p:spPr>
          <a:xfrm>
            <a:off x="2062875" y="1918350"/>
            <a:ext cx="31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Должность (ФИО)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27c31bef92_1_233"/>
          <p:cNvSpPr txBox="1"/>
          <p:nvPr/>
        </p:nvSpPr>
        <p:spPr>
          <a:xfrm>
            <a:off x="1120700" y="3956575"/>
            <a:ext cx="18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Действие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g327c31bef92_1_233"/>
          <p:cNvSpPr/>
          <p:nvPr/>
        </p:nvSpPr>
        <p:spPr>
          <a:xfrm>
            <a:off x="4590725" y="4756725"/>
            <a:ext cx="636900" cy="615600"/>
          </a:xfrm>
          <a:prstGeom prst="noSmoking">
            <a:avLst>
              <a:gd fmla="val 1875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27c31bef92_1_233"/>
          <p:cNvSpPr txBox="1"/>
          <p:nvPr/>
        </p:nvSpPr>
        <p:spPr>
          <a:xfrm>
            <a:off x="1559825" y="5680125"/>
            <a:ext cx="3579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Разрыв/препятствие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6" name="Google Shape;1376;g327c31bef92_1_233"/>
          <p:cNvCxnSpPr>
            <a:stCxn id="1374" idx="3"/>
          </p:cNvCxnSpPr>
          <p:nvPr/>
        </p:nvCxnSpPr>
        <p:spPr>
          <a:xfrm flipH="1" rot="10800000">
            <a:off x="3005600" y="3892675"/>
            <a:ext cx="2610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g327c31bef92_1_233"/>
          <p:cNvCxnSpPr>
            <a:stCxn id="1373" idx="1"/>
            <a:endCxn id="1370" idx="6"/>
          </p:cNvCxnSpPr>
          <p:nvPr/>
        </p:nvCxnSpPr>
        <p:spPr>
          <a:xfrm flipH="1">
            <a:off x="1534875" y="2226150"/>
            <a:ext cx="5280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g327c31bef92_1_233"/>
          <p:cNvCxnSpPr>
            <a:stCxn id="1375" idx="0"/>
            <a:endCxn id="1372" idx="3"/>
          </p:cNvCxnSpPr>
          <p:nvPr/>
        </p:nvCxnSpPr>
        <p:spPr>
          <a:xfrm flipH="1" rot="10800000">
            <a:off x="3349325" y="5282025"/>
            <a:ext cx="1334700" cy="3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327c31bef92_1_26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327c31bef92_1_260"/>
          <p:cNvSpPr txBox="1"/>
          <p:nvPr/>
        </p:nvSpPr>
        <p:spPr>
          <a:xfrm>
            <a:off x="426000" y="316050"/>
            <a:ext cx="9406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327c31bef92_1_260"/>
          <p:cNvSpPr txBox="1"/>
          <p:nvPr/>
        </p:nvSpPr>
        <p:spPr>
          <a:xfrm>
            <a:off x="7968352" y="1720208"/>
            <a:ext cx="325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ВАЖНЫЕ ФИКСАЦИИ: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327c31bef92_1_260"/>
          <p:cNvSpPr txBox="1"/>
          <p:nvPr/>
        </p:nvSpPr>
        <p:spPr>
          <a:xfrm>
            <a:off x="7967303" y="2530972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27c31bef92_1_260"/>
          <p:cNvSpPr txBox="1"/>
          <p:nvPr/>
        </p:nvSpPr>
        <p:spPr>
          <a:xfrm>
            <a:off x="7967303" y="2902729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327c31bef92_1_260"/>
          <p:cNvSpPr txBox="1"/>
          <p:nvPr/>
        </p:nvSpPr>
        <p:spPr>
          <a:xfrm>
            <a:off x="7967303" y="3274486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327c31bef92_1_260"/>
          <p:cNvSpPr txBox="1"/>
          <p:nvPr/>
        </p:nvSpPr>
        <p:spPr>
          <a:xfrm>
            <a:off x="7967303" y="3646243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327c31bef92_1_260"/>
          <p:cNvSpPr txBox="1"/>
          <p:nvPr/>
        </p:nvSpPr>
        <p:spPr>
          <a:xfrm>
            <a:off x="7967303" y="4018000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327c31bef92_1_260"/>
          <p:cNvSpPr txBox="1"/>
          <p:nvPr/>
        </p:nvSpPr>
        <p:spPr>
          <a:xfrm>
            <a:off x="7967303" y="438975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327c31bef92_1_260"/>
          <p:cNvSpPr txBox="1"/>
          <p:nvPr/>
        </p:nvSpPr>
        <p:spPr>
          <a:xfrm>
            <a:off x="7967303" y="4761514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327c31bef92_1_260"/>
          <p:cNvSpPr txBox="1"/>
          <p:nvPr/>
        </p:nvSpPr>
        <p:spPr>
          <a:xfrm>
            <a:off x="7967303" y="5133271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g327c31bef92_1_260"/>
          <p:cNvSpPr txBox="1"/>
          <p:nvPr/>
        </p:nvSpPr>
        <p:spPr>
          <a:xfrm>
            <a:off x="7967303" y="5505028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g327c31bef92_1_260"/>
          <p:cNvSpPr txBox="1"/>
          <p:nvPr/>
        </p:nvSpPr>
        <p:spPr>
          <a:xfrm>
            <a:off x="7967303" y="587678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97" name="Google Shape;1397;g327c31bef92_1_260"/>
          <p:cNvGraphicFramePr/>
          <p:nvPr/>
        </p:nvGraphicFramePr>
        <p:xfrm>
          <a:off x="683630" y="1839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1928950"/>
                <a:gridCol w="2560325"/>
                <a:gridCol w="2638700"/>
              </a:tblGrid>
              <a:tr h="3874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Кому задан 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Ответ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Введите</a:t>
                      </a:r>
                      <a:r>
                        <a:rPr b="0" i="0"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информацию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descr="Изображение выглядит как Шрифт, текст, символ, логотип&#10;&#10;Автоматически созданное описание" id="1398" name="Google Shape;1398;g327c31bef92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971" y="447082"/>
            <a:ext cx="3200399" cy="6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27c31bef92_1_279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g327c31bef92_1_279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СТОП!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g327c31bef92_1_279"/>
          <p:cNvSpPr/>
          <p:nvPr/>
        </p:nvSpPr>
        <p:spPr>
          <a:xfrm>
            <a:off x="5043900" y="2200500"/>
            <a:ext cx="808800" cy="3553200"/>
          </a:xfrm>
          <a:prstGeom prst="rect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327c31bef92_1_279"/>
          <p:cNvSpPr/>
          <p:nvPr/>
        </p:nvSpPr>
        <p:spPr>
          <a:xfrm>
            <a:off x="6339300" y="2200500"/>
            <a:ext cx="808800" cy="3553200"/>
          </a:xfrm>
          <a:prstGeom prst="rect">
            <a:avLst/>
          </a:prstGeom>
          <a:solidFill>
            <a:srgbClr val="642D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27c31bef92_1_288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327c31bef92_1_288"/>
          <p:cNvSpPr txBox="1"/>
          <p:nvPr/>
        </p:nvSpPr>
        <p:spPr>
          <a:xfrm>
            <a:off x="426000" y="316049"/>
            <a:ext cx="7608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327c31bef92_1_288"/>
          <p:cNvSpPr/>
          <p:nvPr/>
        </p:nvSpPr>
        <p:spPr>
          <a:xfrm>
            <a:off x="3497221" y="1692152"/>
            <a:ext cx="5220000" cy="4680000"/>
          </a:xfrm>
          <a:prstGeom prst="roundRect">
            <a:avLst>
              <a:gd fmla="val 3919" name="adj"/>
            </a:avLst>
          </a:prstGeom>
          <a:solidFill>
            <a:srgbClr val="642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327c31bef92_1_288"/>
          <p:cNvSpPr txBox="1"/>
          <p:nvPr/>
        </p:nvSpPr>
        <p:spPr>
          <a:xfrm>
            <a:off x="4004594" y="1994236"/>
            <a:ext cx="43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ВАС ДОЛЖНО БЫТЬ: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327c31bef92_1_288"/>
          <p:cNvSpPr txBox="1"/>
          <p:nvPr/>
        </p:nvSpPr>
        <p:spPr>
          <a:xfrm>
            <a:off x="4004594" y="257177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Понимание, что делает компания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327c31bef92_1_288"/>
          <p:cNvSpPr txBox="1"/>
          <p:nvPr/>
        </p:nvSpPr>
        <p:spPr>
          <a:xfrm>
            <a:off x="4004594" y="297185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Понимание, что делает носитель 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327c31bef92_1_288"/>
          <p:cNvSpPr txBox="1"/>
          <p:nvPr/>
        </p:nvSpPr>
        <p:spPr>
          <a:xfrm>
            <a:off x="4004594" y="337192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Понимание, где в деятельности проблема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327c31bef92_1_288"/>
          <p:cNvSpPr txBox="1"/>
          <p:nvPr/>
        </p:nvSpPr>
        <p:spPr>
          <a:xfrm>
            <a:off x="4004594" y="3772007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Понимание, как Носитель связан с проблемой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g327c31bef92_1_288"/>
          <p:cNvSpPr txBox="1"/>
          <p:nvPr/>
        </p:nvSpPr>
        <p:spPr>
          <a:xfrm>
            <a:off x="4004594" y="4172085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Список тех, кто связан с проблемной ситуацией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327c31bef92_1_288"/>
          <p:cNvSpPr txBox="1"/>
          <p:nvPr/>
        </p:nvSpPr>
        <p:spPr>
          <a:xfrm>
            <a:off x="4004594" y="495316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Контакты тех, кто связан с проблемой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327c31bef92_1_288"/>
          <p:cNvSpPr txBox="1"/>
          <p:nvPr/>
        </p:nvSpPr>
        <p:spPr>
          <a:xfrm>
            <a:off x="4004594" y="5353241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Вопросы про работу и проблему (список)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327c31bef92_1_288"/>
          <p:cNvSpPr txBox="1"/>
          <p:nvPr/>
        </p:nvSpPr>
        <p:spPr>
          <a:xfrm>
            <a:off x="6442994" y="5753319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327c31bef92_1_288"/>
          <p:cNvSpPr txBox="1"/>
          <p:nvPr/>
        </p:nvSpPr>
        <p:spPr>
          <a:xfrm>
            <a:off x="4004819" y="4562613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Ранжирование вовлечённых лиц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27ce283339_0_656"/>
          <p:cNvSpPr/>
          <p:nvPr/>
        </p:nvSpPr>
        <p:spPr>
          <a:xfrm>
            <a:off x="272250" y="894525"/>
            <a:ext cx="11650800" cy="57690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g327ce283339_0_656"/>
          <p:cNvSpPr txBox="1"/>
          <p:nvPr/>
        </p:nvSpPr>
        <p:spPr>
          <a:xfrm>
            <a:off x="426000" y="152399"/>
            <a:ext cx="76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ШПАРГАЛКА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g327ce283339_0_656"/>
          <p:cNvSpPr txBox="1"/>
          <p:nvPr/>
        </p:nvSpPr>
        <p:spPr>
          <a:xfrm>
            <a:off x="839300" y="1683950"/>
            <a:ext cx="1056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4" name="Google Shape;1434;g327ce283339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75" y="147637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2f9237d05a_0_0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32f9237d05a_0_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g32f9237d05a_0_0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Рефлексия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2f9237d05a_0_7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32f9237d05a_0_7"/>
          <p:cNvSpPr/>
          <p:nvPr/>
        </p:nvSpPr>
        <p:spPr>
          <a:xfrm>
            <a:off x="7680725" y="1771225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g32f9237d05a_0_7"/>
          <p:cNvSpPr/>
          <p:nvPr/>
        </p:nvSpPr>
        <p:spPr>
          <a:xfrm>
            <a:off x="7367600" y="1851250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g32f9237d05a_0_7"/>
          <p:cNvSpPr/>
          <p:nvPr/>
        </p:nvSpPr>
        <p:spPr>
          <a:xfrm>
            <a:off x="7593359" y="1851314"/>
            <a:ext cx="182000" cy="509625"/>
          </a:xfrm>
          <a:custGeom>
            <a:rect b="b" l="l" r="r" t="t"/>
            <a:pathLst>
              <a:path extrusionOk="0" h="20385" w="7280">
                <a:moveTo>
                  <a:pt x="0" y="0"/>
                </a:moveTo>
                <a:cubicBezTo>
                  <a:pt x="4508" y="5634"/>
                  <a:pt x="7280" y="13170"/>
                  <a:pt x="7280" y="20385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g32f9237d05a_0_7"/>
          <p:cNvSpPr/>
          <p:nvPr/>
        </p:nvSpPr>
        <p:spPr>
          <a:xfrm>
            <a:off x="7273025" y="1698425"/>
            <a:ext cx="560575" cy="167450"/>
          </a:xfrm>
          <a:custGeom>
            <a:rect b="b" l="l" r="r" t="t"/>
            <a:pathLst>
              <a:path extrusionOk="0" h="6698" w="22423">
                <a:moveTo>
                  <a:pt x="22423" y="0"/>
                </a:moveTo>
                <a:cubicBezTo>
                  <a:pt x="16937" y="0"/>
                  <a:pt x="11170" y="1065"/>
                  <a:pt x="6407" y="3786"/>
                </a:cubicBezTo>
                <a:cubicBezTo>
                  <a:pt x="4370" y="4950"/>
                  <a:pt x="741" y="4472"/>
                  <a:pt x="0" y="6698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g32f9237d05a_0_7"/>
          <p:cNvSpPr/>
          <p:nvPr/>
        </p:nvSpPr>
        <p:spPr>
          <a:xfrm>
            <a:off x="7214800" y="1676600"/>
            <a:ext cx="822475" cy="852550"/>
          </a:xfrm>
          <a:custGeom>
            <a:rect b="b" l="l" r="r" t="t"/>
            <a:pathLst>
              <a:path extrusionOk="0" h="34102" w="32899">
                <a:moveTo>
                  <a:pt x="28538" y="0"/>
                </a:moveTo>
                <a:cubicBezTo>
                  <a:pt x="35667" y="8909"/>
                  <a:pt x="34075" y="31015"/>
                  <a:pt x="23005" y="33780"/>
                </a:cubicBezTo>
                <a:cubicBezTo>
                  <a:pt x="11868" y="36562"/>
                  <a:pt x="0" y="19633"/>
                  <a:pt x="0" y="8154"/>
                </a:cubicBezTo>
              </a:path>
            </a:pathLst>
          </a:custGeom>
          <a:noFill/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g32f9237d05a_0_7"/>
          <p:cNvSpPr txBox="1"/>
          <p:nvPr/>
        </p:nvSpPr>
        <p:spPr>
          <a:xfrm>
            <a:off x="553350" y="366150"/>
            <a:ext cx="56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>
                <a:solidFill>
                  <a:schemeClr val="lt1"/>
                </a:solidFill>
              </a:rPr>
              <a:t>Рефлексия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g32f9237d05a_0_7"/>
          <p:cNvSpPr txBox="1"/>
          <p:nvPr/>
        </p:nvSpPr>
        <p:spPr>
          <a:xfrm>
            <a:off x="1463500" y="2237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своих действий, эмоций, результатов и опыта</a:t>
            </a:r>
            <a:endParaRPr/>
          </a:p>
        </p:txBody>
      </p:sp>
      <p:sp>
        <p:nvSpPr>
          <p:cNvPr id="1456" name="Google Shape;1456;g32f9237d05a_0_7"/>
          <p:cNvSpPr/>
          <p:nvPr/>
        </p:nvSpPr>
        <p:spPr>
          <a:xfrm>
            <a:off x="426000" y="1676600"/>
            <a:ext cx="11340000" cy="49317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4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</a:t>
            </a:r>
            <a:r>
              <a:rPr b="1" i="1" lang="ru-RU" sz="4000" u="sng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своих </a:t>
            </a:r>
            <a:r>
              <a:rPr lang="ru-RU" sz="4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действий, эмоций, результатов и опыта.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79733214b_0_109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279733214b_0_109"/>
          <p:cNvPicPr preferRelativeResize="0"/>
          <p:nvPr/>
        </p:nvPicPr>
        <p:blipFill rotWithShape="1">
          <a:blip r:embed="rId3">
            <a:alphaModFix/>
          </a:blip>
          <a:srcRect b="0" l="0" r="12853" t="0"/>
          <a:stretch/>
        </p:blipFill>
        <p:spPr>
          <a:xfrm>
            <a:off x="2202925" y="1653000"/>
            <a:ext cx="92808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279733214b_0_109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279733214b_0_109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4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279733214b_0_109"/>
          <p:cNvSpPr txBox="1"/>
          <p:nvPr/>
        </p:nvSpPr>
        <p:spPr>
          <a:xfrm>
            <a:off x="704225" y="1653000"/>
            <a:ext cx="50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ЗАСТЕПЛЕРИТЕСЬ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3279733214b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2172">
            <a:off x="6876575" y="1515350"/>
            <a:ext cx="1524074" cy="1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2f9237d05a_0_2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g32f9237d05a_0_20"/>
          <p:cNvSpPr/>
          <p:nvPr/>
        </p:nvSpPr>
        <p:spPr>
          <a:xfrm>
            <a:off x="7680725" y="1771225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g32f9237d05a_0_20"/>
          <p:cNvSpPr/>
          <p:nvPr/>
        </p:nvSpPr>
        <p:spPr>
          <a:xfrm>
            <a:off x="7367600" y="1851250"/>
            <a:ext cx="211200" cy="211200"/>
          </a:xfrm>
          <a:prstGeom prst="ellipse">
            <a:avLst/>
          </a:prstGeom>
          <a:solidFill>
            <a:srgbClr val="642DC0"/>
          </a:solidFill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32f9237d05a_0_20"/>
          <p:cNvSpPr/>
          <p:nvPr/>
        </p:nvSpPr>
        <p:spPr>
          <a:xfrm>
            <a:off x="7593359" y="1851314"/>
            <a:ext cx="182000" cy="509625"/>
          </a:xfrm>
          <a:custGeom>
            <a:rect b="b" l="l" r="r" t="t"/>
            <a:pathLst>
              <a:path extrusionOk="0" h="20385" w="7280">
                <a:moveTo>
                  <a:pt x="0" y="0"/>
                </a:moveTo>
                <a:cubicBezTo>
                  <a:pt x="4508" y="5634"/>
                  <a:pt x="7280" y="13170"/>
                  <a:pt x="7280" y="20385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g32f9237d05a_0_20"/>
          <p:cNvSpPr/>
          <p:nvPr/>
        </p:nvSpPr>
        <p:spPr>
          <a:xfrm>
            <a:off x="7273025" y="1698425"/>
            <a:ext cx="560575" cy="167450"/>
          </a:xfrm>
          <a:custGeom>
            <a:rect b="b" l="l" r="r" t="t"/>
            <a:pathLst>
              <a:path extrusionOk="0" h="6698" w="22423">
                <a:moveTo>
                  <a:pt x="22423" y="0"/>
                </a:moveTo>
                <a:cubicBezTo>
                  <a:pt x="16937" y="0"/>
                  <a:pt x="11170" y="1065"/>
                  <a:pt x="6407" y="3786"/>
                </a:cubicBezTo>
                <a:cubicBezTo>
                  <a:pt x="4370" y="4950"/>
                  <a:pt x="741" y="4472"/>
                  <a:pt x="0" y="6698"/>
                </a:cubicBezTo>
              </a:path>
            </a:pathLst>
          </a:custGeom>
          <a:noFill/>
          <a:ln cap="flat" cmpd="sng" w="762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32f9237d05a_0_20"/>
          <p:cNvSpPr/>
          <p:nvPr/>
        </p:nvSpPr>
        <p:spPr>
          <a:xfrm>
            <a:off x="7214800" y="1676600"/>
            <a:ext cx="822475" cy="852550"/>
          </a:xfrm>
          <a:custGeom>
            <a:rect b="b" l="l" r="r" t="t"/>
            <a:pathLst>
              <a:path extrusionOk="0" h="34102" w="32899">
                <a:moveTo>
                  <a:pt x="28538" y="0"/>
                </a:moveTo>
                <a:cubicBezTo>
                  <a:pt x="35667" y="8909"/>
                  <a:pt x="34075" y="31015"/>
                  <a:pt x="23005" y="33780"/>
                </a:cubicBezTo>
                <a:cubicBezTo>
                  <a:pt x="11868" y="36562"/>
                  <a:pt x="0" y="19633"/>
                  <a:pt x="0" y="8154"/>
                </a:cubicBezTo>
              </a:path>
            </a:pathLst>
          </a:custGeom>
          <a:noFill/>
          <a:ln cap="flat" cmpd="sng" w="38100">
            <a:solidFill>
              <a:srgbClr val="E5D8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g32f9237d05a_0_20"/>
          <p:cNvSpPr txBox="1"/>
          <p:nvPr/>
        </p:nvSpPr>
        <p:spPr>
          <a:xfrm>
            <a:off x="553350" y="366150"/>
            <a:ext cx="56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>
                <a:solidFill>
                  <a:schemeClr val="lt1"/>
                </a:solidFill>
              </a:rPr>
              <a:t>Рефлексия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g32f9237d05a_0_20"/>
          <p:cNvSpPr txBox="1"/>
          <p:nvPr/>
        </p:nvSpPr>
        <p:spPr>
          <a:xfrm>
            <a:off x="1463500" y="2237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Рефлексия — это процесс осмысления и анализа своих действий, эмоций, результатов и опыта</a:t>
            </a:r>
            <a:endParaRPr/>
          </a:p>
        </p:txBody>
      </p:sp>
      <p:sp>
        <p:nvSpPr>
          <p:cNvPr id="1470" name="Google Shape;1470;g32f9237d05a_0_20"/>
          <p:cNvSpPr/>
          <p:nvPr/>
        </p:nvSpPr>
        <p:spPr>
          <a:xfrm>
            <a:off x="426000" y="1622225"/>
            <a:ext cx="11340000" cy="4909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планировал сделать и что получилось в итоге?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Какие ресурсы </a:t>
            </a:r>
            <a:r>
              <a:rPr b="1" lang="ru-RU" sz="3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использовал эффективно, а какие нет?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Roboto"/>
              <a:buChar char="●"/>
            </a:pP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Как </a:t>
            </a:r>
            <a:r>
              <a:rPr b="1"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2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 могу улучшить нашу работу в следующий раз?</a:t>
            </a:r>
            <a:endParaRPr sz="2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43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250d92a024_1_320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g3250d92a024_1_320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3250d92a024_1_320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27a3fe3e2c_4_8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g327a3fe3e2c_4_84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327a3fe3e2c_4_8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g327a3fe3e2c_4_84"/>
          <p:cNvSpPr txBox="1"/>
          <p:nvPr/>
        </p:nvSpPr>
        <p:spPr>
          <a:xfrm>
            <a:off x="4952725" y="2531688"/>
            <a:ext cx="523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b="1" i="0" lang="ru-RU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беседа</a:t>
            </a: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в ходе которой вы задаете </a:t>
            </a:r>
            <a:r>
              <a:rPr b="1" i="0" lang="ru-RU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правильные </a:t>
            </a: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вопросы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g327a3fe3e2c_4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385" y="2156994"/>
            <a:ext cx="3194900" cy="24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27a3fe3e2c_4_93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g327a3fe3e2c_4_93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g327a3fe3e2c_4_93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ЗАЧЕМ?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7" name="Google Shape;1497;g327a3fe3e2c_4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385" y="2156994"/>
            <a:ext cx="3194900" cy="24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27a3fe3e2c_4_93"/>
          <p:cNvSpPr txBox="1"/>
          <p:nvPr/>
        </p:nvSpPr>
        <p:spPr>
          <a:xfrm>
            <a:off x="5048750" y="2259150"/>
            <a:ext cx="620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уточнить то, </a:t>
            </a: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чем мы </a:t>
            </a:r>
            <a:r>
              <a:rPr b="1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 уверены</a:t>
            </a: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b="1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уточнить </a:t>
            </a: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то,</a:t>
            </a: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что мы не знаем,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b="1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подтвердить </a:t>
            </a: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то, </a:t>
            </a: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чем мы </a:t>
            </a:r>
            <a:r>
              <a:rPr b="1" i="0" lang="ru-RU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уверены</a:t>
            </a:r>
            <a:endParaRPr b="1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27a3fe3e2c_4_10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g327a3fe3e2c_4_104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g327a3fe3e2c_4_10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7" name="Google Shape;1507;g327a3fe3e2c_4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385" y="2156994"/>
            <a:ext cx="3194900" cy="24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g327a3fe3e2c_4_104"/>
          <p:cNvSpPr txBox="1"/>
          <p:nvPr/>
        </p:nvSpPr>
        <p:spPr>
          <a:xfrm>
            <a:off x="5137448" y="2352025"/>
            <a:ext cx="564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сформировать </a:t>
            </a:r>
            <a:r>
              <a:rPr b="0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список вопросов и план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провести </a:t>
            </a:r>
            <a:r>
              <a:rPr b="0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интервью, </a:t>
            </a: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зафиксировать </a:t>
            </a:r>
            <a:r>
              <a:rPr b="0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ответы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проанализировать </a:t>
            </a:r>
            <a:r>
              <a:rPr b="0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ответы и сделать выводы</a:t>
            </a:r>
            <a:endParaRPr b="1" i="0" sz="2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27a3fe3e2c_4_115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g327a3fe3e2c_4_115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g327a3fe3e2c_4_115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КАКИЕ ВОПРОСЫ?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7" name="Google Shape;1517;g327a3fe3e2c_4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385" y="2156994"/>
            <a:ext cx="3194900" cy="24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g327a3fe3e2c_4_115"/>
          <p:cNvSpPr txBox="1"/>
          <p:nvPr/>
        </p:nvSpPr>
        <p:spPr>
          <a:xfrm>
            <a:off x="5137450" y="2352025"/>
            <a:ext cx="6181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Задаем вопросы о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прошлом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Задаем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открытые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вопросы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подсказываем,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додумываем,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продаем свою идею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спрашиваем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мнение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0" lang="ru-RU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предположения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27a3fe3e2c_4_12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g327a3fe3e2c_4_124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g327a3fe3e2c_4_12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КАКИЕ ОТВЕТЫ?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g327a3fe3e2c_4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385" y="2156994"/>
            <a:ext cx="3194900" cy="24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g327a3fe3e2c_4_124"/>
          <p:cNvSpPr txBox="1"/>
          <p:nvPr/>
        </p:nvSpPr>
        <p:spPr>
          <a:xfrm>
            <a:off x="5137450" y="2352025"/>
            <a:ext cx="6181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1" i="0" lang="ru-RU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Истории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подробный алгоритм работы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1" i="0" lang="ru-RU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Инсайт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что-то важное и новое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1" i="0" lang="ru-RU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Факты</a:t>
            </a: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подтверждаем и пользуемся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Одинаковые ответы?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27a3fe3e2c_4_133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g327a3fe3e2c_4_133"/>
          <p:cNvSpPr/>
          <p:nvPr/>
        </p:nvSpPr>
        <p:spPr>
          <a:xfrm>
            <a:off x="426000" y="1258672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g327a3fe3e2c_4_133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ХОРОШИЕ ВОПРОСЫ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g327a3fe3e2c_4_133"/>
          <p:cNvSpPr txBox="1"/>
          <p:nvPr/>
        </p:nvSpPr>
        <p:spPr>
          <a:xfrm>
            <a:off x="2380650" y="1424600"/>
            <a:ext cx="61818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вы решаете проблему сейчас?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Опишите ситуацию, когда последний раз сталкивались с этой проблемой?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уже вы пытались сделать?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Каковы последствия этой ситуации?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Почему вас это беспокоит?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Расскажите мне подробней, каков алгоритм вашей работы?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27a3fe3e2c_4_142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327a3fe3e2c_4_142"/>
          <p:cNvSpPr/>
          <p:nvPr/>
        </p:nvSpPr>
        <p:spPr>
          <a:xfrm>
            <a:off x="426000" y="1258672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327a3fe3e2c_4_142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ПЛОХИЕ </a:t>
            </a: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ВОПРОСЫ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g327a3fe3e2c_4_142"/>
          <p:cNvSpPr txBox="1"/>
          <p:nvPr/>
        </p:nvSpPr>
        <p:spPr>
          <a:xfrm>
            <a:off x="945775" y="1286375"/>
            <a:ext cx="5215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вы думаете про нашу идею?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Нравится ли вам продукт?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Сколько вы готовы заплатить?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Будете ли пользоваться нашим продуктом?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думаете, нужен ли наш продукт (решение) обществу, людям?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 когда-либо делали то-то…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g327a3fe3e2c_4_142"/>
          <p:cNvSpPr txBox="1"/>
          <p:nvPr/>
        </p:nvSpPr>
        <p:spPr>
          <a:xfrm>
            <a:off x="6526175" y="2773850"/>
            <a:ext cx="548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Сложно предсказывать будущее и предугадывать свои действия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Люди могут хотеть вас порадовать и если будут знать, что вы от них хотите, искажать информацию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Люди могут приукрашать действительность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g327a3fe3e2c_4_142"/>
          <p:cNvSpPr txBox="1"/>
          <p:nvPr/>
        </p:nvSpPr>
        <p:spPr>
          <a:xfrm>
            <a:off x="6763625" y="1428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highlight>
                  <a:srgbClr val="EA9999"/>
                </a:highlight>
                <a:latin typeface="Arial"/>
                <a:ea typeface="Arial"/>
                <a:cs typeface="Arial"/>
                <a:sym typeface="Arial"/>
              </a:rPr>
              <a:t>Почему плохие?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9" name="Google Shape;1549;g327a3fe3e2c_4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3524" y="5523675"/>
            <a:ext cx="1978697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27a3fe3e2c_4_15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327a3fe3e2c_4_154"/>
          <p:cNvSpPr/>
          <p:nvPr/>
        </p:nvSpPr>
        <p:spPr>
          <a:xfrm>
            <a:off x="426000" y="1258672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g327a3fe3e2c_4_15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Из ПЛОХОГО в </a:t>
            </a: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ХОРОШИЙ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327a3fe3e2c_4_154"/>
          <p:cNvSpPr txBox="1"/>
          <p:nvPr/>
        </p:nvSpPr>
        <p:spPr>
          <a:xfrm>
            <a:off x="641375" y="1520800"/>
            <a:ext cx="505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 когда-нибудь использовали кулинарное приложение?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g327a3fe3e2c_4_154"/>
          <p:cNvSpPr txBox="1"/>
          <p:nvPr/>
        </p:nvSpPr>
        <p:spPr>
          <a:xfrm>
            <a:off x="6492325" y="1607275"/>
            <a:ext cx="505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Когда в последний раз вы использовали кулинарное приложение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g327a3fe3e2c_4_154"/>
          <p:cNvSpPr txBox="1"/>
          <p:nvPr/>
        </p:nvSpPr>
        <p:spPr>
          <a:xfrm>
            <a:off x="641375" y="2865850"/>
            <a:ext cx="39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 купите кулинарное приложение?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g327a3fe3e2c_4_154"/>
          <p:cNvSpPr txBox="1"/>
          <p:nvPr/>
        </p:nvSpPr>
        <p:spPr>
          <a:xfrm>
            <a:off x="6492325" y="2801800"/>
            <a:ext cx="476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 покупали когда-нибудь кулинарное приложение, за сколько и когда это было в последний раз, сколько приложений у вас есть, почему именно эти приложения.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327a3fe3e2c_4_154"/>
          <p:cNvSpPr txBox="1"/>
          <p:nvPr/>
        </p:nvSpPr>
        <p:spPr>
          <a:xfrm>
            <a:off x="701850" y="4712325"/>
            <a:ext cx="420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Можете ли вы представить, какие функции вам обязательно понадобятся?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327a3fe3e2c_4_154"/>
          <p:cNvSpPr txBox="1"/>
          <p:nvPr/>
        </p:nvSpPr>
        <p:spPr>
          <a:xfrm>
            <a:off x="6492325" y="4672075"/>
            <a:ext cx="300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Какими функциями вы уже пользуетесь, что доставляет неудобство?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327a3fe3e2c_4_154"/>
          <p:cNvSpPr/>
          <p:nvPr/>
        </p:nvSpPr>
        <p:spPr>
          <a:xfrm>
            <a:off x="5046975" y="1734775"/>
            <a:ext cx="1182600" cy="40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327a3fe3e2c_4_154"/>
          <p:cNvSpPr/>
          <p:nvPr/>
        </p:nvSpPr>
        <p:spPr>
          <a:xfrm>
            <a:off x="5046975" y="4998925"/>
            <a:ext cx="1182600" cy="40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327a3fe3e2c_4_154"/>
          <p:cNvSpPr/>
          <p:nvPr/>
        </p:nvSpPr>
        <p:spPr>
          <a:xfrm>
            <a:off x="5046975" y="3071650"/>
            <a:ext cx="1182600" cy="40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7" name="Google Shape;1567;g327a3fe3e2c_4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4925" y="4712325"/>
            <a:ext cx="2411350" cy="15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79733214b_0_159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279733214b_0_159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279733214b_0_159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5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279733214b_0_159"/>
          <p:cNvSpPr txBox="1"/>
          <p:nvPr/>
        </p:nvSpPr>
        <p:spPr>
          <a:xfrm>
            <a:off x="426000" y="5565550"/>
            <a:ext cx="112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3279733214b_0_159"/>
          <p:cNvPicPr preferRelativeResize="0"/>
          <p:nvPr/>
        </p:nvPicPr>
        <p:blipFill rotWithShape="1">
          <a:blip r:embed="rId3">
            <a:alphaModFix/>
          </a:blip>
          <a:srcRect b="15508" l="12652" r="36158" t="15765"/>
          <a:stretch/>
        </p:blipFill>
        <p:spPr>
          <a:xfrm>
            <a:off x="4694125" y="1933888"/>
            <a:ext cx="6954874" cy="40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279733214b_0_159"/>
          <p:cNvSpPr txBox="1"/>
          <p:nvPr/>
        </p:nvSpPr>
        <p:spPr>
          <a:xfrm>
            <a:off x="785800" y="1653000"/>
            <a:ext cx="7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СОБЕРИТЕ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САМУЮ БОЛЬШУЮ</a:t>
            </a: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ЦЕПОЧКУ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27a3fe3e2c_4_17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g327a3fe3e2c_4_174"/>
          <p:cNvSpPr/>
          <p:nvPr/>
        </p:nvSpPr>
        <p:spPr>
          <a:xfrm>
            <a:off x="426000" y="1258672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g327a3fe3e2c_4_17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КТО ПРОВОДИТ?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6" name="Google Shape;1576;g327a3fe3e2c_4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125" y="1985200"/>
            <a:ext cx="2483100" cy="297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g327a3fe3e2c_4_174"/>
          <p:cNvSpPr txBox="1"/>
          <p:nvPr/>
        </p:nvSpPr>
        <p:spPr>
          <a:xfrm>
            <a:off x="3911700" y="2504200"/>
            <a:ext cx="624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1-й студент </a:t>
            </a: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проводит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интервью по составленным заранее вопросам,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2-й студент </a:t>
            </a: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фиксирует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ответы,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3-й студент осуществляет, </a:t>
            </a: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коммуникацию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наставников.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27a3fe3e2c_4_184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g327a3fe3e2c_4_184"/>
          <p:cNvSpPr/>
          <p:nvPr/>
        </p:nvSpPr>
        <p:spPr>
          <a:xfrm>
            <a:off x="426000" y="1258672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g327a3fe3e2c_4_184"/>
          <p:cNvSpPr txBox="1"/>
          <p:nvPr/>
        </p:nvSpPr>
        <p:spPr>
          <a:xfrm>
            <a:off x="426000" y="187600"/>
            <a:ext cx="113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 ПИ*?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g327a3fe3e2c_4_184"/>
          <p:cNvSpPr txBox="1"/>
          <p:nvPr/>
        </p:nvSpPr>
        <p:spPr>
          <a:xfrm>
            <a:off x="1032750" y="2091075"/>
            <a:ext cx="10126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Начало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Поздороваться и представиться и т.д.</a:t>
            </a:r>
            <a:b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процессе интервью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Отслеживаем эмоциональное состояние респондента 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-RU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Завершаем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Благодарность + Запрос дополнительных контактов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27812aae7a_0_0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g327812aae7a_0_0"/>
          <p:cNvSpPr txBox="1"/>
          <p:nvPr/>
        </p:nvSpPr>
        <p:spPr>
          <a:xfrm>
            <a:off x="426000" y="316049"/>
            <a:ext cx="7608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ИНТЕРВЬЮ(ПИ). РЕЗУЛЬТАТ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g327812aae7a_0_0"/>
          <p:cNvSpPr txBox="1"/>
          <p:nvPr/>
        </p:nvSpPr>
        <p:spPr>
          <a:xfrm>
            <a:off x="7968352" y="1720208"/>
            <a:ext cx="325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ВАЖНЫЕ ФИКСАЦИИ: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327812aae7a_0_0"/>
          <p:cNvSpPr txBox="1"/>
          <p:nvPr/>
        </p:nvSpPr>
        <p:spPr>
          <a:xfrm>
            <a:off x="7967303" y="2530972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327812aae7a_0_0"/>
          <p:cNvSpPr txBox="1"/>
          <p:nvPr/>
        </p:nvSpPr>
        <p:spPr>
          <a:xfrm>
            <a:off x="7967303" y="2902729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g327812aae7a_0_0"/>
          <p:cNvSpPr txBox="1"/>
          <p:nvPr/>
        </p:nvSpPr>
        <p:spPr>
          <a:xfrm>
            <a:off x="7967303" y="3274486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327812aae7a_0_0"/>
          <p:cNvSpPr txBox="1"/>
          <p:nvPr/>
        </p:nvSpPr>
        <p:spPr>
          <a:xfrm>
            <a:off x="7967303" y="3646243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327812aae7a_0_0"/>
          <p:cNvSpPr txBox="1"/>
          <p:nvPr/>
        </p:nvSpPr>
        <p:spPr>
          <a:xfrm>
            <a:off x="7967303" y="4018000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g327812aae7a_0_0"/>
          <p:cNvSpPr txBox="1"/>
          <p:nvPr/>
        </p:nvSpPr>
        <p:spPr>
          <a:xfrm>
            <a:off x="7967303" y="438975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g327812aae7a_0_0"/>
          <p:cNvSpPr txBox="1"/>
          <p:nvPr/>
        </p:nvSpPr>
        <p:spPr>
          <a:xfrm>
            <a:off x="7967303" y="4761514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g327812aae7a_0_0"/>
          <p:cNvSpPr txBox="1"/>
          <p:nvPr/>
        </p:nvSpPr>
        <p:spPr>
          <a:xfrm>
            <a:off x="7967303" y="5133271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327812aae7a_0_0"/>
          <p:cNvSpPr txBox="1"/>
          <p:nvPr/>
        </p:nvSpPr>
        <p:spPr>
          <a:xfrm>
            <a:off x="7967303" y="5505028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g327812aae7a_0_0"/>
          <p:cNvSpPr txBox="1"/>
          <p:nvPr/>
        </p:nvSpPr>
        <p:spPr>
          <a:xfrm>
            <a:off x="7967303" y="587678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5" name="Google Shape;1605;g327812aae7a_0_0"/>
          <p:cNvGraphicFramePr/>
          <p:nvPr/>
        </p:nvGraphicFramePr>
        <p:xfrm>
          <a:off x="683630" y="1839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1928950"/>
                <a:gridCol w="2560325"/>
                <a:gridCol w="2638700"/>
              </a:tblGrid>
              <a:tr h="387450"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Кому задан 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Вопрос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Ответ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Введите</a:t>
                      </a:r>
                      <a:r>
                        <a:rPr b="0" i="0"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информацию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87450"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27ce283339_0_1695"/>
          <p:cNvSpPr/>
          <p:nvPr/>
        </p:nvSpPr>
        <p:spPr>
          <a:xfrm>
            <a:off x="426000" y="1292697"/>
            <a:ext cx="11340000" cy="53688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327ce283339_0_1695"/>
          <p:cNvSpPr txBox="1"/>
          <p:nvPr/>
        </p:nvSpPr>
        <p:spPr>
          <a:xfrm>
            <a:off x="426000" y="316049"/>
            <a:ext cx="76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ПРОБЛЕМНОЕ ИНТЕРВЬЮ. РЕЗУЛЬТАТ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g327ce283339_0_1695"/>
          <p:cNvSpPr txBox="1"/>
          <p:nvPr/>
        </p:nvSpPr>
        <p:spPr>
          <a:xfrm>
            <a:off x="7968352" y="1720208"/>
            <a:ext cx="325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САМЫЕ </a:t>
            </a:r>
            <a:r>
              <a:rPr b="1" i="0" lang="ru-RU" sz="24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ВАЖНЫЕ ФИКСАЦИИ: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327ce283339_0_1695"/>
          <p:cNvSpPr txBox="1"/>
          <p:nvPr/>
        </p:nvSpPr>
        <p:spPr>
          <a:xfrm>
            <a:off x="7967303" y="2530972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g327ce283339_0_1695"/>
          <p:cNvSpPr txBox="1"/>
          <p:nvPr/>
        </p:nvSpPr>
        <p:spPr>
          <a:xfrm>
            <a:off x="7967303" y="2902729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2.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327ce283339_0_1695"/>
          <p:cNvSpPr txBox="1"/>
          <p:nvPr/>
        </p:nvSpPr>
        <p:spPr>
          <a:xfrm>
            <a:off x="7967303" y="3274486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3.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327ce283339_0_1695"/>
          <p:cNvSpPr txBox="1"/>
          <p:nvPr/>
        </p:nvSpPr>
        <p:spPr>
          <a:xfrm>
            <a:off x="7967303" y="3646243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4.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327ce283339_0_1695"/>
          <p:cNvSpPr txBox="1"/>
          <p:nvPr/>
        </p:nvSpPr>
        <p:spPr>
          <a:xfrm>
            <a:off x="7967303" y="4018000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5.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327ce283339_0_1695"/>
          <p:cNvSpPr txBox="1"/>
          <p:nvPr/>
        </p:nvSpPr>
        <p:spPr>
          <a:xfrm>
            <a:off x="7967303" y="438975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6.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g327ce283339_0_1695"/>
          <p:cNvSpPr txBox="1"/>
          <p:nvPr/>
        </p:nvSpPr>
        <p:spPr>
          <a:xfrm>
            <a:off x="7967303" y="4761514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7.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327ce283339_0_1695"/>
          <p:cNvSpPr txBox="1"/>
          <p:nvPr/>
        </p:nvSpPr>
        <p:spPr>
          <a:xfrm>
            <a:off x="7967303" y="5133271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8.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327ce283339_0_1695"/>
          <p:cNvSpPr txBox="1"/>
          <p:nvPr/>
        </p:nvSpPr>
        <p:spPr>
          <a:xfrm>
            <a:off x="7967303" y="5505028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9.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327ce283339_0_1695"/>
          <p:cNvSpPr txBox="1"/>
          <p:nvPr/>
        </p:nvSpPr>
        <p:spPr>
          <a:xfrm>
            <a:off x="7967303" y="5876787"/>
            <a:ext cx="34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10. Введите информацию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4" name="Google Shape;1624;g327ce283339_0_1695"/>
          <p:cNvGraphicFramePr/>
          <p:nvPr/>
        </p:nvGraphicFramePr>
        <p:xfrm>
          <a:off x="683630" y="1839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{715A5DEA-1B02-4A79-9EF3-E014431F090E}</a:tableStyleId>
              </a:tblPr>
              <a:tblGrid>
                <a:gridCol w="1928975"/>
                <a:gridCol w="2560325"/>
                <a:gridCol w="2638700"/>
              </a:tblGrid>
              <a:tr h="387475"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Кому задан вопрос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Вопрос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Ответ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2DC0"/>
                    </a:solidFill>
                  </a:tcPr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Введите</a:t>
                      </a:r>
                      <a:r>
                        <a:rPr b="0" i="0" lang="ru-RU" sz="1200" u="none" cap="none" strike="noStrike">
                          <a:solidFill>
                            <a:srgbClr val="0608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информацию</a:t>
                      </a:r>
                      <a:endParaRPr sz="1500" u="none" cap="none" strike="noStrike"/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  <a:tr h="38747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608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27ce283339_0_1758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327ce283339_0_1758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2" name="Google Shape;1632;g327ce283339_0_1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3949" y="520575"/>
            <a:ext cx="4665726" cy="466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g327ce283339_0_1758"/>
          <p:cNvSpPr txBox="1"/>
          <p:nvPr/>
        </p:nvSpPr>
        <p:spPr>
          <a:xfrm>
            <a:off x="661150" y="5452850"/>
            <a:ext cx="1102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https://docs.google.com/presentation/d/1ruQ-3ec7gJL1NmhDQ-_8vZWFisZb1KsHxwr4LLs9Dc0/edit?usp=sharing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26a0316323_0_6"/>
          <p:cNvSpPr/>
          <p:nvPr/>
        </p:nvSpPr>
        <p:spPr>
          <a:xfrm>
            <a:off x="0" y="2943511"/>
            <a:ext cx="7221474" cy="3916506"/>
          </a:xfrm>
          <a:custGeom>
            <a:rect b="b" l="l" r="r" t="t"/>
            <a:pathLst>
              <a:path extrusionOk="0" h="5136401" w="8229600">
                <a:moveTo>
                  <a:pt x="0" y="675237"/>
                </a:moveTo>
                <a:cubicBezTo>
                  <a:pt x="970972" y="233046"/>
                  <a:pt x="1941945" y="-209145"/>
                  <a:pt x="2673927" y="107201"/>
                </a:cubicBezTo>
                <a:cubicBezTo>
                  <a:pt x="3405909" y="423546"/>
                  <a:pt x="3692236" y="2095328"/>
                  <a:pt x="4391891" y="2573310"/>
                </a:cubicBezTo>
                <a:cubicBezTo>
                  <a:pt x="5091546" y="3051292"/>
                  <a:pt x="6232237" y="2547910"/>
                  <a:pt x="6871855" y="2975092"/>
                </a:cubicBezTo>
                <a:cubicBezTo>
                  <a:pt x="7511473" y="3402274"/>
                  <a:pt x="7870536" y="4269337"/>
                  <a:pt x="8229600" y="513640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g326a0316323_0_6"/>
          <p:cNvSpPr txBox="1"/>
          <p:nvPr/>
        </p:nvSpPr>
        <p:spPr>
          <a:xfrm>
            <a:off x="11648945" y="-1251931"/>
            <a:ext cx="509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60823"/>
                </a:solidFill>
                <a:latin typeface="Arial"/>
                <a:ea typeface="Arial"/>
                <a:cs typeface="Arial"/>
                <a:sym typeface="Arial"/>
              </a:rPr>
              <a:t>Перенесите выбранный кейс и удалите лишние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g326a0316323_0_6"/>
          <p:cNvSpPr/>
          <p:nvPr/>
        </p:nvSpPr>
        <p:spPr>
          <a:xfrm>
            <a:off x="2598025" y="2385975"/>
            <a:ext cx="6962100" cy="18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корневых причин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279d0e2219_1_0"/>
          <p:cNvSpPr/>
          <p:nvPr/>
        </p:nvSpPr>
        <p:spPr>
          <a:xfrm>
            <a:off x="426000" y="1182800"/>
            <a:ext cx="11390100" cy="54786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g3279d0e2219_1_0"/>
          <p:cNvSpPr txBox="1"/>
          <p:nvPr/>
        </p:nvSpPr>
        <p:spPr>
          <a:xfrm>
            <a:off x="426000" y="392125"/>
            <a:ext cx="1122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такое дерево корневых причин?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g3279d0e221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00" y="1322941"/>
            <a:ext cx="11227201" cy="509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27a3fe3e2c_2_7"/>
          <p:cNvSpPr/>
          <p:nvPr/>
        </p:nvSpPr>
        <p:spPr>
          <a:xfrm>
            <a:off x="426000" y="1836025"/>
            <a:ext cx="113901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g327a3fe3e2c_2_7"/>
          <p:cNvSpPr txBox="1"/>
          <p:nvPr/>
        </p:nvSpPr>
        <p:spPr>
          <a:xfrm>
            <a:off x="426000" y="392119"/>
            <a:ext cx="8317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1. Определяем тему, которая нас интересует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g327a3fe3e2c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25" y="1934250"/>
            <a:ext cx="3696125" cy="453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g327a3fe3e2c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7" y="1992076"/>
            <a:ext cx="5328374" cy="46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27e7972f2e_4_6"/>
          <p:cNvSpPr/>
          <p:nvPr/>
        </p:nvSpPr>
        <p:spPr>
          <a:xfrm>
            <a:off x="426000" y="1836025"/>
            <a:ext cx="113901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327e7972f2e_4_6"/>
          <p:cNvSpPr txBox="1"/>
          <p:nvPr/>
        </p:nvSpPr>
        <p:spPr>
          <a:xfrm>
            <a:off x="426000" y="392119"/>
            <a:ext cx="8317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1. Определяем тему, которая нас интересует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g327e7972f2e_4_6"/>
          <p:cNvSpPr/>
          <p:nvPr/>
        </p:nvSpPr>
        <p:spPr>
          <a:xfrm>
            <a:off x="3486975" y="3336600"/>
            <a:ext cx="4459200" cy="13656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Мы это сделали!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27a3fe3e2c_2_20"/>
          <p:cNvSpPr/>
          <p:nvPr/>
        </p:nvSpPr>
        <p:spPr>
          <a:xfrm>
            <a:off x="426000" y="1548550"/>
            <a:ext cx="11353800" cy="4825500"/>
          </a:xfrm>
          <a:prstGeom prst="roundRect">
            <a:avLst>
              <a:gd fmla="val 40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g327a3fe3e2c_2_20"/>
          <p:cNvSpPr txBox="1"/>
          <p:nvPr/>
        </p:nvSpPr>
        <p:spPr>
          <a:xfrm>
            <a:off x="426000" y="392119"/>
            <a:ext cx="831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Шаг 2. Формулируем вопрос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g327a3fe3e2c_2_20"/>
          <p:cNvSpPr/>
          <p:nvPr/>
        </p:nvSpPr>
        <p:spPr>
          <a:xfrm>
            <a:off x="1981425" y="3233925"/>
            <a:ext cx="7977000" cy="1365600"/>
          </a:xfrm>
          <a:prstGeom prst="roundRect">
            <a:avLst>
              <a:gd fmla="val 11111" name="adj"/>
            </a:avLst>
          </a:prstGeom>
          <a:solidFill>
            <a:srgbClr val="E5D8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3700" u="none" cap="none" strike="noStrike">
                <a:solidFill>
                  <a:srgbClr val="642DC0"/>
                </a:solidFill>
                <a:latin typeface="Arial"/>
                <a:ea typeface="Arial"/>
                <a:cs typeface="Arial"/>
                <a:sym typeface="Arial"/>
              </a:rPr>
              <a:t>Задаём главный вопрос. Он должен начинаться с “Почему?”</a:t>
            </a:r>
            <a:endParaRPr b="0" i="0" sz="3700" u="none" cap="none" strike="noStrike">
              <a:solidFill>
                <a:srgbClr val="642D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2024-09-10T07:53:48Z</dcterms:created>
</cp:coreProperties>
</file>